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137.xml"/>
  <Override ContentType="application/vnd.openxmlformats-officedocument.presentationml.slideLayout+xml" PartName="/ppt/slideLayouts/slideLayout120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98.xml"/>
  <Override ContentType="application/vnd.openxmlformats-officedocument.presentationml.slideLayout+xml" PartName="/ppt/slideLayouts/slideLayout11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2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135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33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0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131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8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138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11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99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136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34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21.xml"/>
  <Override ContentType="application/vnd.openxmlformats-officedocument.presentationml.slideLayout+xml" PartName="/ppt/slideLayouts/slideLayout14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132.xml"/>
  <Override ContentType="application/vnd.openxmlformats-officedocument.presentationml.slideLayout+xml" PartName="/ppt/slideLayouts/slideLayout100.xml"/>
  <Override ContentType="application/vnd.openxmlformats-officedocument.presentationml.slideLayout+xml" PartName="/ppt/slideLayouts/slideLayout130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39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27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89" r:id="rId3"/>
    <p:sldMasterId id="2147483790" r:id="rId4"/>
    <p:sldMasterId id="2147483791" r:id="rId5"/>
    <p:sldMasterId id="214748379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6858000" cx="12192000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Arial Black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25" Type="http://schemas.openxmlformats.org/officeDocument/2006/relationships/font" Target="fonts/ArialBlack-regular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30" name="Google Shape;103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0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g321be7e3bf0_0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2" name="Google Shape;1102;g321be7e3bf0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03" name="Google Shape;1103;g321be7e3bf0_0_2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8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g321d741d375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0" name="Google Shape;1110;g321d741d37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1" name="Google Shape;1111;g321d741d375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6" name="Shape 1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" name="Google Shape;1117;g2d4de378437_0_2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8" name="Google Shape;1118;g2d4de378437_0_2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23" name="Google Shape;112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4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Google Shape;103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36" name="Google Shape;103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2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321b94025ce_0_5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4" name="Google Shape;1044;g321b94025ce_0_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45" name="Google Shape;1045;g321b94025ce_0_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g321b94025ce_0_7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2" name="Google Shape;1052;g321b94025ce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3" name="Google Shape;1053;g321b94025ce_0_7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8" name="Shape 1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Google Shape;1059;g321b94025ce_0_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0" name="Google Shape;1060;g321b94025ce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1" name="Google Shape;1061;g321b94025ce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6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g321be7e3bf0_0_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8" name="Google Shape;1068;g321be7e3bf0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9" name="Google Shape;1069;g321be7e3bf0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5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Google Shape;1076;g3262f37fb31_4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7" name="Google Shape;1077;g3262f37fb31_4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8" name="Google Shape;1078;g3262f37fb31_4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g3262f37fb31_4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5" name="Google Shape;1085;g3262f37fb31_4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86" name="Google Shape;1086;g3262f37fb31_4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2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g321b94025ce_0_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4" name="Google Shape;1094;g321b94025ce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95" name="Google Shape;1095;g321b94025ce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_rels/slideLayout1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Relationship Id="rId3" Type="http://schemas.openxmlformats.org/officeDocument/2006/relationships/image" Target="../media/image40.png"/></Relationships>
</file>

<file path=ppt/slideLayouts/_rels/slideLayout1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5.png"/></Relationships>
</file>

<file path=ppt/slideLayouts/_rels/slideLayout1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0.png"/><Relationship Id="rId3" Type="http://schemas.openxmlformats.org/officeDocument/2006/relationships/image" Target="../media/image40.png"/></Relationships>
</file>

<file path=ppt/slideLayouts/_rels/slideLayout1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8.png"/><Relationship Id="rId3" Type="http://schemas.openxmlformats.org/officeDocument/2006/relationships/image" Target="../media/image40.png"/></Relationships>
</file>

<file path=ppt/slideLayouts/_rels/slideLayout1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1.png"/></Relationships>
</file>

<file path=ppt/slideLayouts/_rels/slideLayout1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8.png"/><Relationship Id="rId3" Type="http://schemas.openxmlformats.org/officeDocument/2006/relationships/image" Target="../media/image35.png"/><Relationship Id="rId4" Type="http://schemas.openxmlformats.org/officeDocument/2006/relationships/image" Target="../media/image47.png"/><Relationship Id="rId11" Type="http://schemas.openxmlformats.org/officeDocument/2006/relationships/image" Target="../media/image52.png"/><Relationship Id="rId10" Type="http://schemas.openxmlformats.org/officeDocument/2006/relationships/image" Target="../media/image53.png"/><Relationship Id="rId9" Type="http://schemas.openxmlformats.org/officeDocument/2006/relationships/image" Target="../media/image83.png"/><Relationship Id="rId5" Type="http://schemas.openxmlformats.org/officeDocument/2006/relationships/image" Target="../media/image36.png"/><Relationship Id="rId6" Type="http://schemas.openxmlformats.org/officeDocument/2006/relationships/image" Target="../media/image41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/Relationships>
</file>

<file path=ppt/slideLayouts/_rels/slideLayout1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3.png"/></Relationships>
</file>

<file path=ppt/slideLayouts/_rels/slideLayout1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4.png"/><Relationship Id="rId3" Type="http://schemas.openxmlformats.org/officeDocument/2006/relationships/image" Target="../media/image43.png"/></Relationships>
</file>

<file path=ppt/slideLayouts/_rels/slideLayout1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1.png"/><Relationship Id="rId3" Type="http://schemas.openxmlformats.org/officeDocument/2006/relationships/image" Target="../media/image43.png"/></Relationships>
</file>

<file path=ppt/slideLayouts/_rels/slideLayout1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8.png"/><Relationship Id="rId3" Type="http://schemas.openxmlformats.org/officeDocument/2006/relationships/image" Target="../media/image35.png"/><Relationship Id="rId4" Type="http://schemas.openxmlformats.org/officeDocument/2006/relationships/image" Target="../media/image47.png"/><Relationship Id="rId11" Type="http://schemas.openxmlformats.org/officeDocument/2006/relationships/image" Target="../media/image52.png"/><Relationship Id="rId10" Type="http://schemas.openxmlformats.org/officeDocument/2006/relationships/image" Target="../media/image53.png"/><Relationship Id="rId9" Type="http://schemas.openxmlformats.org/officeDocument/2006/relationships/image" Target="../media/image83.png"/><Relationship Id="rId5" Type="http://schemas.openxmlformats.org/officeDocument/2006/relationships/image" Target="../media/image36.png"/><Relationship Id="rId6" Type="http://schemas.openxmlformats.org/officeDocument/2006/relationships/image" Target="../media/image41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/Relationships>
</file>

<file path=ppt/slideLayouts/_rels/slideLayout1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0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4.png"/><Relationship Id="rId3" Type="http://schemas.openxmlformats.org/officeDocument/2006/relationships/image" Target="../media/image9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Relationship Id="rId3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7.png"/><Relationship Id="rId9" Type="http://schemas.openxmlformats.org/officeDocument/2006/relationships/image" Target="../media/image42.png"/><Relationship Id="rId5" Type="http://schemas.openxmlformats.org/officeDocument/2006/relationships/image" Target="../media/image3.png"/><Relationship Id="rId6" Type="http://schemas.openxmlformats.org/officeDocument/2006/relationships/image" Target="../media/image19.png"/><Relationship Id="rId7" Type="http://schemas.openxmlformats.org/officeDocument/2006/relationships/image" Target="../media/image6.png"/><Relationship Id="rId8" Type="http://schemas.openxmlformats.org/officeDocument/2006/relationships/image" Target="../media/image1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7.png"/><Relationship Id="rId9" Type="http://schemas.openxmlformats.org/officeDocument/2006/relationships/image" Target="../media/image42.png"/><Relationship Id="rId5" Type="http://schemas.openxmlformats.org/officeDocument/2006/relationships/image" Target="../media/image3.png"/><Relationship Id="rId6" Type="http://schemas.openxmlformats.org/officeDocument/2006/relationships/image" Target="../media/image19.png"/><Relationship Id="rId7" Type="http://schemas.openxmlformats.org/officeDocument/2006/relationships/image" Target="../media/image6.png"/><Relationship Id="rId8" Type="http://schemas.openxmlformats.org/officeDocument/2006/relationships/image" Target="../media/image1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7.png"/><Relationship Id="rId9" Type="http://schemas.openxmlformats.org/officeDocument/2006/relationships/image" Target="../media/image42.png"/><Relationship Id="rId5" Type="http://schemas.openxmlformats.org/officeDocument/2006/relationships/image" Target="../media/image3.png"/><Relationship Id="rId6" Type="http://schemas.openxmlformats.org/officeDocument/2006/relationships/image" Target="../media/image19.png"/><Relationship Id="rId7" Type="http://schemas.openxmlformats.org/officeDocument/2006/relationships/image" Target="../media/image6.png"/><Relationship Id="rId8" Type="http://schemas.openxmlformats.org/officeDocument/2006/relationships/image" Target="../media/image12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png"/><Relationship Id="rId3" Type="http://schemas.openxmlformats.org/officeDocument/2006/relationships/image" Target="../media/image1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1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4.png"/><Relationship Id="rId3" Type="http://schemas.openxmlformats.org/officeDocument/2006/relationships/image" Target="../media/image9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Relationship Id="rId3" Type="http://schemas.openxmlformats.org/officeDocument/2006/relationships/image" Target="../media/image9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7.png"/><Relationship Id="rId9" Type="http://schemas.openxmlformats.org/officeDocument/2006/relationships/image" Target="../media/image42.png"/><Relationship Id="rId5" Type="http://schemas.openxmlformats.org/officeDocument/2006/relationships/image" Target="../media/image3.png"/><Relationship Id="rId6" Type="http://schemas.openxmlformats.org/officeDocument/2006/relationships/image" Target="../media/image19.png"/><Relationship Id="rId7" Type="http://schemas.openxmlformats.org/officeDocument/2006/relationships/image" Target="../media/image6.png"/><Relationship Id="rId8" Type="http://schemas.openxmlformats.org/officeDocument/2006/relationships/image" Target="../media/image12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Relationship Id="rId3" Type="http://schemas.openxmlformats.org/officeDocument/2006/relationships/image" Target="../media/image40.png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9.png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0.png"/><Relationship Id="rId3" Type="http://schemas.openxmlformats.org/officeDocument/2006/relationships/image" Target="../media/image40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8.png"/><Relationship Id="rId3" Type="http://schemas.openxmlformats.org/officeDocument/2006/relationships/image" Target="../media/image40.pn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5.png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3.png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4.png"/><Relationship Id="rId3" Type="http://schemas.openxmlformats.org/officeDocument/2006/relationships/image" Target="../media/image43.png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9.png"/><Relationship Id="rId3" Type="http://schemas.openxmlformats.org/officeDocument/2006/relationships/image" Target="../media/image43.png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8.png"/><Relationship Id="rId3" Type="http://schemas.openxmlformats.org/officeDocument/2006/relationships/image" Target="../media/image35.png"/><Relationship Id="rId4" Type="http://schemas.openxmlformats.org/officeDocument/2006/relationships/image" Target="../media/image47.png"/><Relationship Id="rId11" Type="http://schemas.openxmlformats.org/officeDocument/2006/relationships/image" Target="../media/image52.png"/><Relationship Id="rId10" Type="http://schemas.openxmlformats.org/officeDocument/2006/relationships/image" Target="../media/image53.png"/><Relationship Id="rId9" Type="http://schemas.openxmlformats.org/officeDocument/2006/relationships/image" Target="../media/image83.png"/><Relationship Id="rId5" Type="http://schemas.openxmlformats.org/officeDocument/2006/relationships/image" Target="../media/image36.png"/><Relationship Id="rId6" Type="http://schemas.openxmlformats.org/officeDocument/2006/relationships/image" Target="../media/image41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8.png"/><Relationship Id="rId3" Type="http://schemas.openxmlformats.org/officeDocument/2006/relationships/image" Target="../media/image35.png"/><Relationship Id="rId4" Type="http://schemas.openxmlformats.org/officeDocument/2006/relationships/image" Target="../media/image47.png"/><Relationship Id="rId11" Type="http://schemas.openxmlformats.org/officeDocument/2006/relationships/image" Target="../media/image52.png"/><Relationship Id="rId10" Type="http://schemas.openxmlformats.org/officeDocument/2006/relationships/image" Target="../media/image53.png"/><Relationship Id="rId9" Type="http://schemas.openxmlformats.org/officeDocument/2006/relationships/image" Target="../media/image83.png"/><Relationship Id="rId5" Type="http://schemas.openxmlformats.org/officeDocument/2006/relationships/image" Target="../media/image36.png"/><Relationship Id="rId6" Type="http://schemas.openxmlformats.org/officeDocument/2006/relationships/image" Target="../media/image41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_rels/slideLayout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_rels/slideLayout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_rels/slideLayout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lt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50" y="3572"/>
            <a:ext cx="12179300" cy="685085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ctrTitle"/>
          </p:nvPr>
        </p:nvSpPr>
        <p:spPr>
          <a:xfrm>
            <a:off x="478181" y="1966384"/>
            <a:ext cx="9451010" cy="21705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478181" y="4253766"/>
            <a:ext cx="9451010" cy="8549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 sz="26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959921"/>
            <a:ext cx="113792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/>
          <p:nvPr>
            <p:ph idx="2" type="body"/>
          </p:nvPr>
        </p:nvSpPr>
        <p:spPr>
          <a:xfrm>
            <a:off x="477838" y="5262285"/>
            <a:ext cx="8656223" cy="127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1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Full, Content ">
  <p:cSld name="Chart Full, Content 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" name="Google Shape;93;p11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/>
          <p:nvPr>
            <p:ph idx="2" type="chart"/>
          </p:nvPr>
        </p:nvSpPr>
        <p:spPr>
          <a:xfrm>
            <a:off x="468921" y="1615670"/>
            <a:ext cx="11210544" cy="4169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Google Shape;95;p11"/>
          <p:cNvSpPr txBox="1"/>
          <p:nvPr>
            <p:ph idx="3" type="body"/>
          </p:nvPr>
        </p:nvSpPr>
        <p:spPr>
          <a:xfrm>
            <a:off x="465273" y="5899499"/>
            <a:ext cx="11215686" cy="3473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1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97" name="Google Shape;97;p11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11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ntent w/ Small Image" showMasterSp="0">
  <p:cSld name="2_Content w/ Small Image">
    <p:bg>
      <p:bgPr>
        <a:solidFill>
          <a:srgbClr val="8A3500"/>
        </a:solidFill>
      </p:bgPr>
    </p:bg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103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103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full screen photo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 w/ Large Image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103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1" name="Google Shape;741;p10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742" name="Google Shape;742;p103"/>
          <p:cNvSpPr/>
          <p:nvPr/>
        </p:nvSpPr>
        <p:spPr>
          <a:xfrm>
            <a:off x="9621080" y="426755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Only">
  <p:cSld name="1_Title Subtitle Only"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104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5" name="Google Shape;745;p104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6" name="Google Shape;746;p104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747" name="Google Shape;747;p104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8" name="Google Shape;748;p104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lumn Content Blue Band">
  <p:cSld name="1_Two Column Content Blue Band"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105"/>
          <p:cNvSpPr txBox="1"/>
          <p:nvPr>
            <p:ph type="title"/>
          </p:nvPr>
        </p:nvSpPr>
        <p:spPr>
          <a:xfrm>
            <a:off x="468921" y="332758"/>
            <a:ext cx="11215075" cy="985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1" name="Google Shape;751;p105"/>
          <p:cNvSpPr txBox="1"/>
          <p:nvPr>
            <p:ph idx="1" type="body"/>
          </p:nvPr>
        </p:nvSpPr>
        <p:spPr>
          <a:xfrm>
            <a:off x="428501" y="1491583"/>
            <a:ext cx="5519885" cy="4400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2" name="Google Shape;752;p105"/>
          <p:cNvSpPr txBox="1"/>
          <p:nvPr>
            <p:ph idx="2" type="body"/>
          </p:nvPr>
        </p:nvSpPr>
        <p:spPr>
          <a:xfrm>
            <a:off x="6239282" y="1491583"/>
            <a:ext cx="5176875" cy="4400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3" name="Google Shape;753;p105"/>
          <p:cNvSpPr txBox="1"/>
          <p:nvPr>
            <p:ph idx="3" type="subTitle"/>
          </p:nvPr>
        </p:nvSpPr>
        <p:spPr>
          <a:xfrm>
            <a:off x="411480" y="896112"/>
            <a:ext cx="11340106" cy="412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8E13"/>
              </a:buClr>
              <a:buSzPts val="2000"/>
              <a:buNone/>
              <a:defRPr>
                <a:solidFill>
                  <a:srgbClr val="F78E13"/>
                </a:solidFill>
              </a:defRPr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4" name="Google Shape;754;p105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ubtitle Blue Band">
  <p:cSld name="1_Title Subtitle Blue Band"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106"/>
          <p:cNvSpPr txBox="1"/>
          <p:nvPr>
            <p:ph type="title"/>
          </p:nvPr>
        </p:nvSpPr>
        <p:spPr>
          <a:xfrm>
            <a:off x="468921" y="332758"/>
            <a:ext cx="11215075" cy="985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7" name="Google Shape;757;p106"/>
          <p:cNvSpPr txBox="1"/>
          <p:nvPr>
            <p:ph idx="1" type="subTitle"/>
          </p:nvPr>
        </p:nvSpPr>
        <p:spPr>
          <a:xfrm>
            <a:off x="411480" y="896112"/>
            <a:ext cx="11340106" cy="412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758" name="Google Shape;758;p106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107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761" name="Google Shape;761;p107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2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indent="-34925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Char char="•"/>
              <a:defRPr/>
            </a:lvl4pPr>
            <a:lvl5pPr indent="-34925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Char char="•"/>
              <a:defRPr/>
            </a:lvl5pPr>
            <a:lvl6pPr indent="-34925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Char char="•"/>
              <a:defRPr/>
            </a:lvl6pPr>
            <a:lvl7pPr indent="-34925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Char char="•"/>
              <a:defRPr/>
            </a:lvl7pPr>
            <a:lvl8pPr indent="-34925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Char char="•"/>
              <a:defRPr/>
            </a:lvl8pPr>
            <a:lvl9pPr indent="-34925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Char char="•"/>
              <a:defRPr/>
            </a:lvl9pPr>
          </a:lstStyle>
          <a:p/>
        </p:txBody>
      </p:sp>
      <p:sp>
        <p:nvSpPr>
          <p:cNvPr id="762" name="Google Shape;762;p10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lt1"/>
        </a:solidFill>
      </p:bgPr>
    </p:bg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1" name="Google Shape;771;p10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50" y="3572"/>
            <a:ext cx="12179301" cy="6850856"/>
          </a:xfrm>
          <a:prstGeom prst="rect">
            <a:avLst/>
          </a:prstGeom>
          <a:noFill/>
          <a:ln>
            <a:noFill/>
          </a:ln>
        </p:spPr>
      </p:pic>
      <p:sp>
        <p:nvSpPr>
          <p:cNvPr id="772" name="Google Shape;772;p109"/>
          <p:cNvSpPr txBox="1"/>
          <p:nvPr>
            <p:ph type="ctrTitle"/>
          </p:nvPr>
        </p:nvSpPr>
        <p:spPr>
          <a:xfrm>
            <a:off x="478181" y="1966384"/>
            <a:ext cx="9450900" cy="21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3" name="Google Shape;773;p109"/>
          <p:cNvSpPr txBox="1"/>
          <p:nvPr>
            <p:ph idx="1" type="subTitle"/>
          </p:nvPr>
        </p:nvSpPr>
        <p:spPr>
          <a:xfrm>
            <a:off x="478181" y="4253766"/>
            <a:ext cx="9450900" cy="8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 sz="26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774" name="Google Shape;774;p1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959921"/>
            <a:ext cx="113792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775" name="Google Shape;775;p109"/>
          <p:cNvSpPr txBox="1"/>
          <p:nvPr>
            <p:ph idx="2" type="body"/>
          </p:nvPr>
        </p:nvSpPr>
        <p:spPr>
          <a:xfrm>
            <a:off x="477838" y="5262285"/>
            <a:ext cx="8656200" cy="12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1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, Content ">
  <p:cSld name="Title, Subtitle, Content "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110"/>
          <p:cNvSpPr txBox="1"/>
          <p:nvPr>
            <p:ph idx="1" type="body"/>
          </p:nvPr>
        </p:nvSpPr>
        <p:spPr>
          <a:xfrm>
            <a:off x="468313" y="879713"/>
            <a:ext cx="112158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8" name="Google Shape;778;p110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9" name="Google Shape;779;p110"/>
          <p:cNvSpPr txBox="1"/>
          <p:nvPr>
            <p:ph idx="2" type="body"/>
          </p:nvPr>
        </p:nvSpPr>
        <p:spPr>
          <a:xfrm>
            <a:off x="468921" y="1615670"/>
            <a:ext cx="11210400" cy="4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0" name="Google Shape;780;p110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1" name="Google Shape;781;p110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2" name="Google Shape;782;p110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Only">
  <p:cSld name="Title Subtitle Only"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p111"/>
          <p:cNvSpPr txBox="1"/>
          <p:nvPr>
            <p:ph idx="1" type="body"/>
          </p:nvPr>
        </p:nvSpPr>
        <p:spPr>
          <a:xfrm>
            <a:off x="468313" y="879713"/>
            <a:ext cx="112158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5" name="Google Shape;785;p111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6" name="Google Shape;786;p111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7" name="Google Shape;787;p111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8" name="Google Shape;788;p111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789" name="Shape 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Google Shape;790;p112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1" name="Google Shape;791;p112"/>
          <p:cNvSpPr txBox="1"/>
          <p:nvPr>
            <p:ph idx="1" type="body"/>
          </p:nvPr>
        </p:nvSpPr>
        <p:spPr>
          <a:xfrm>
            <a:off x="468921" y="1308894"/>
            <a:ext cx="11210400" cy="44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9540FF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9540FF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9540FF"/>
              </a:buClr>
              <a:buSzPts val="1600"/>
              <a:buFont typeface="NTR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9540FF"/>
              </a:buClr>
              <a:buSzPts val="1600"/>
              <a:buFont typeface="NTR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9540FF"/>
              </a:buClr>
              <a:buSzPts val="1600"/>
              <a:buFont typeface="NTR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2" name="Google Shape;792;p112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3" name="Google Shape;793;p112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4" name="Google Shape;794;p112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6" name="Google Shape;796;p113"/>
          <p:cNvPicPr preferRelativeResize="0"/>
          <p:nvPr/>
        </p:nvPicPr>
        <p:blipFill rotWithShape="1">
          <a:blip r:embed="rId2">
            <a:alphaModFix/>
          </a:blip>
          <a:srcRect b="9664" l="58249" r="0" t="10856"/>
          <a:stretch/>
        </p:blipFill>
        <p:spPr>
          <a:xfrm>
            <a:off x="906161" y="1449237"/>
            <a:ext cx="4350231" cy="4658264"/>
          </a:xfrm>
          <a:prstGeom prst="rect">
            <a:avLst/>
          </a:prstGeom>
          <a:noFill/>
          <a:ln>
            <a:noFill/>
          </a:ln>
        </p:spPr>
      </p:pic>
      <p:sp>
        <p:nvSpPr>
          <p:cNvPr id="797" name="Google Shape;797;p113"/>
          <p:cNvSpPr txBox="1"/>
          <p:nvPr/>
        </p:nvSpPr>
        <p:spPr>
          <a:xfrm>
            <a:off x="1431223" y="670679"/>
            <a:ext cx="3536100" cy="88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 Black"/>
              <a:buNone/>
            </a:pPr>
            <a:r>
              <a:rPr b="1" i="0" lang="en-US" sz="480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Agenda</a:t>
            </a:r>
            <a:endParaRPr/>
          </a:p>
        </p:txBody>
      </p:sp>
      <p:sp>
        <p:nvSpPr>
          <p:cNvPr id="798" name="Google Shape;798;p113"/>
          <p:cNvSpPr txBox="1"/>
          <p:nvPr>
            <p:ph idx="1" type="body"/>
          </p:nvPr>
        </p:nvSpPr>
        <p:spPr>
          <a:xfrm>
            <a:off x="5206314" y="1622425"/>
            <a:ext cx="6334800" cy="42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91425" wrap="square" tIns="0">
            <a:normAutofit/>
          </a:bodyPr>
          <a:lstStyle>
            <a:lvl1pPr indent="-228600" lvl="0" marL="457200" marR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b="1"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–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064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9" name="Google Shape;799;p113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0" name="Google Shape;800;p113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1" name="Google Shape;801;p113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Full, Content ">
  <p:cSld name="Table Full, Content 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2"/>
          <p:cNvSpPr txBox="1"/>
          <p:nvPr>
            <p:ph idx="2" type="body"/>
          </p:nvPr>
        </p:nvSpPr>
        <p:spPr>
          <a:xfrm>
            <a:off x="465273" y="5899499"/>
            <a:ext cx="11215686" cy="3473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12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104" name="Google Shape;104;p12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12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">
  <p:cSld name="Two Column Content"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114"/>
          <p:cNvSpPr txBox="1"/>
          <p:nvPr>
            <p:ph idx="1" type="body"/>
          </p:nvPr>
        </p:nvSpPr>
        <p:spPr>
          <a:xfrm>
            <a:off x="468313" y="879713"/>
            <a:ext cx="112158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4" name="Google Shape;804;p114"/>
          <p:cNvSpPr txBox="1"/>
          <p:nvPr>
            <p:ph idx="2" type="body"/>
          </p:nvPr>
        </p:nvSpPr>
        <p:spPr>
          <a:xfrm>
            <a:off x="468921" y="1615669"/>
            <a:ext cx="5375400" cy="4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5" name="Google Shape;805;p114"/>
          <p:cNvSpPr txBox="1"/>
          <p:nvPr>
            <p:ph idx="3" type="body"/>
          </p:nvPr>
        </p:nvSpPr>
        <p:spPr>
          <a:xfrm>
            <a:off x="6303190" y="1615669"/>
            <a:ext cx="5375400" cy="4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6" name="Google Shape;806;p114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7" name="Google Shape;807;p114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8" name="Google Shape;808;p114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9" name="Google Shape;809;p114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 Content">
  <p:cSld name="Three Column Content"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115"/>
          <p:cNvSpPr txBox="1"/>
          <p:nvPr>
            <p:ph idx="1" type="body"/>
          </p:nvPr>
        </p:nvSpPr>
        <p:spPr>
          <a:xfrm>
            <a:off x="468313" y="879713"/>
            <a:ext cx="112158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2" name="Google Shape;812;p115"/>
          <p:cNvSpPr txBox="1"/>
          <p:nvPr>
            <p:ph idx="2" type="body"/>
          </p:nvPr>
        </p:nvSpPr>
        <p:spPr>
          <a:xfrm>
            <a:off x="466344" y="1618488"/>
            <a:ext cx="3584400" cy="4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3" name="Google Shape;813;p115"/>
          <p:cNvSpPr txBox="1"/>
          <p:nvPr>
            <p:ph idx="3" type="body"/>
          </p:nvPr>
        </p:nvSpPr>
        <p:spPr>
          <a:xfrm>
            <a:off x="4285547" y="1615669"/>
            <a:ext cx="3584400" cy="4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4" name="Google Shape;814;p115"/>
          <p:cNvSpPr txBox="1"/>
          <p:nvPr>
            <p:ph idx="4" type="body"/>
          </p:nvPr>
        </p:nvSpPr>
        <p:spPr>
          <a:xfrm>
            <a:off x="8102173" y="1615669"/>
            <a:ext cx="3584400" cy="4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5" name="Google Shape;815;p115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6" name="Google Shape;816;p115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7" name="Google Shape;817;p115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8" name="Google Shape;818;p115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Content">
  <p:cSld name="Four Column Content">
    <p:spTree>
      <p:nvGrpSpPr>
        <p:cNvPr id="819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116"/>
          <p:cNvSpPr txBox="1"/>
          <p:nvPr>
            <p:ph idx="1" type="body"/>
          </p:nvPr>
        </p:nvSpPr>
        <p:spPr>
          <a:xfrm>
            <a:off x="468313" y="879713"/>
            <a:ext cx="112158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1" name="Google Shape;821;p116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2" name="Google Shape;822;p116"/>
          <p:cNvSpPr txBox="1"/>
          <p:nvPr>
            <p:ph idx="2" type="body"/>
          </p:nvPr>
        </p:nvSpPr>
        <p:spPr>
          <a:xfrm>
            <a:off x="466344" y="1618488"/>
            <a:ext cx="2560200" cy="43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3" name="Google Shape;823;p116"/>
          <p:cNvSpPr txBox="1"/>
          <p:nvPr>
            <p:ph idx="3" type="body"/>
          </p:nvPr>
        </p:nvSpPr>
        <p:spPr>
          <a:xfrm>
            <a:off x="9103448" y="1618488"/>
            <a:ext cx="2560200" cy="43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4" name="Google Shape;824;p116"/>
          <p:cNvSpPr txBox="1"/>
          <p:nvPr>
            <p:ph idx="4" type="body"/>
          </p:nvPr>
        </p:nvSpPr>
        <p:spPr>
          <a:xfrm>
            <a:off x="6224414" y="1618488"/>
            <a:ext cx="2560200" cy="43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5" name="Google Shape;825;p116"/>
          <p:cNvSpPr txBox="1"/>
          <p:nvPr>
            <p:ph idx="5" type="body"/>
          </p:nvPr>
        </p:nvSpPr>
        <p:spPr>
          <a:xfrm>
            <a:off x="3345379" y="1618488"/>
            <a:ext cx="2560200" cy="43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6" name="Google Shape;826;p116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7" name="Google Shape;827;p116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8" name="Google Shape;828;p116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pattern">
  <p:cSld name="One column pattern"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117"/>
          <p:cNvSpPr/>
          <p:nvPr/>
        </p:nvSpPr>
        <p:spPr>
          <a:xfrm>
            <a:off x="7225393" y="0"/>
            <a:ext cx="49665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82875" lIns="91425" spcFirstLastPara="1" rIns="91425" wrap="square" tIns="182875">
            <a:noAutofit/>
          </a:bodyPr>
          <a:lstStyle/>
          <a:p>
            <a:pPr indent="-95250" lvl="0" marL="171450" marR="0" rtl="0" algn="l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1" name="Google Shape;831;p117"/>
          <p:cNvSpPr txBox="1"/>
          <p:nvPr>
            <p:ph type="title"/>
          </p:nvPr>
        </p:nvSpPr>
        <p:spPr>
          <a:xfrm>
            <a:off x="468921" y="332758"/>
            <a:ext cx="68280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2" name="Google Shape;832;p117"/>
          <p:cNvSpPr txBox="1"/>
          <p:nvPr>
            <p:ph idx="1" type="body"/>
          </p:nvPr>
        </p:nvSpPr>
        <p:spPr>
          <a:xfrm>
            <a:off x="468922" y="1615668"/>
            <a:ext cx="5075100" cy="41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3" name="Google Shape;833;p117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34" name="Google Shape;834;p117"/>
          <p:cNvPicPr preferRelativeResize="0"/>
          <p:nvPr/>
        </p:nvPicPr>
        <p:blipFill rotWithShape="1">
          <a:blip r:embed="rId2">
            <a:alphaModFix/>
          </a:blip>
          <a:srcRect b="0" l="47395" r="10219" t="0"/>
          <a:stretch/>
        </p:blipFill>
        <p:spPr>
          <a:xfrm>
            <a:off x="7024234" y="0"/>
            <a:ext cx="516776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gue" showMasterSp="0" type="secHead">
  <p:cSld name="SECTION_HEADER">
    <p:bg>
      <p:bgPr>
        <a:solidFill>
          <a:schemeClr val="lt1"/>
        </a:solidFill>
      </p:bgPr>
    </p:bg>
    <p:spTree>
      <p:nvGrpSpPr>
        <p:cNvPr id="835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6" name="Google Shape;836;p1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7" name="Google Shape;837;p118"/>
          <p:cNvSpPr txBox="1"/>
          <p:nvPr>
            <p:ph type="title"/>
          </p:nvPr>
        </p:nvSpPr>
        <p:spPr>
          <a:xfrm>
            <a:off x="468922" y="1285874"/>
            <a:ext cx="51159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8" name="Google Shape;838;p118"/>
          <p:cNvSpPr txBox="1"/>
          <p:nvPr>
            <p:ph idx="1" type="body"/>
          </p:nvPr>
        </p:nvSpPr>
        <p:spPr>
          <a:xfrm>
            <a:off x="468922" y="4165600"/>
            <a:ext cx="5115900" cy="9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839" name="Google Shape;839;p1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5758627"/>
            <a:ext cx="1137920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gue2" showMasterSp="0">
  <p:cSld name="Segue2">
    <p:bg>
      <p:bgPr>
        <a:solidFill>
          <a:schemeClr val="lt1"/>
        </a:solidFill>
      </p:bgPr>
    </p:bg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1" name="Google Shape;841;p1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2" name="Google Shape;842;p119"/>
          <p:cNvSpPr txBox="1"/>
          <p:nvPr>
            <p:ph type="title"/>
          </p:nvPr>
        </p:nvSpPr>
        <p:spPr>
          <a:xfrm>
            <a:off x="468921" y="1285874"/>
            <a:ext cx="76473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3" name="Google Shape;843;p119"/>
          <p:cNvSpPr txBox="1"/>
          <p:nvPr>
            <p:ph idx="1" type="body"/>
          </p:nvPr>
        </p:nvSpPr>
        <p:spPr>
          <a:xfrm>
            <a:off x="468921" y="4165600"/>
            <a:ext cx="7647300" cy="9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844" name="Google Shape;844;p1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5758627"/>
            <a:ext cx="1137920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ext Steps">
  <p:cSld name="Next Steps"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6" name="Google Shape;846;p120"/>
          <p:cNvPicPr preferRelativeResize="0"/>
          <p:nvPr/>
        </p:nvPicPr>
        <p:blipFill rotWithShape="1">
          <a:blip r:embed="rId2">
            <a:alphaModFix/>
          </a:blip>
          <a:srcRect b="9664" l="58249" r="0" t="10856"/>
          <a:stretch/>
        </p:blipFill>
        <p:spPr>
          <a:xfrm>
            <a:off x="906161" y="1449237"/>
            <a:ext cx="4350231" cy="4658264"/>
          </a:xfrm>
          <a:prstGeom prst="rect">
            <a:avLst/>
          </a:prstGeom>
          <a:noFill/>
          <a:ln>
            <a:noFill/>
          </a:ln>
        </p:spPr>
      </p:pic>
      <p:sp>
        <p:nvSpPr>
          <p:cNvPr id="847" name="Google Shape;847;p120"/>
          <p:cNvSpPr txBox="1"/>
          <p:nvPr/>
        </p:nvSpPr>
        <p:spPr>
          <a:xfrm>
            <a:off x="1431223" y="670679"/>
            <a:ext cx="4224000" cy="88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 Black"/>
              <a:buNone/>
            </a:pPr>
            <a:r>
              <a:rPr b="1" i="0" lang="en-US" sz="4800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Next steps</a:t>
            </a:r>
            <a:endParaRPr/>
          </a:p>
        </p:txBody>
      </p:sp>
      <p:sp>
        <p:nvSpPr>
          <p:cNvPr id="848" name="Google Shape;848;p120"/>
          <p:cNvSpPr txBox="1"/>
          <p:nvPr>
            <p:ph idx="1" type="body"/>
          </p:nvPr>
        </p:nvSpPr>
        <p:spPr>
          <a:xfrm>
            <a:off x="5206314" y="1622425"/>
            <a:ext cx="6334800" cy="420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91425" wrap="square" tIns="0">
            <a:normAutofit/>
          </a:bodyPr>
          <a:lstStyle>
            <a:lvl1pPr indent="-228600" lvl="0" marL="457200" marR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b="1"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–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064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_END_Zoom" showMasterSp="0">
  <p:cSld name="Logo_END_Zoom">
    <p:bg>
      <p:bgPr>
        <a:solidFill>
          <a:schemeClr val="lt1"/>
        </a:solidFill>
      </p:bgPr>
    </p:bg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p121"/>
          <p:cNvSpPr txBox="1"/>
          <p:nvPr/>
        </p:nvSpPr>
        <p:spPr>
          <a:xfrm>
            <a:off x="0" y="4909238"/>
            <a:ext cx="12129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menlosecurity.com</a:t>
            </a:r>
            <a:endParaRPr b="1" i="0"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1" name="Google Shape;851;p121"/>
          <p:cNvGrpSpPr/>
          <p:nvPr/>
        </p:nvGrpSpPr>
        <p:grpSpPr>
          <a:xfrm>
            <a:off x="3686170" y="2015107"/>
            <a:ext cx="4819661" cy="2313433"/>
            <a:chOff x="3690164" y="2030844"/>
            <a:chExt cx="4819661" cy="2313433"/>
          </a:xfrm>
        </p:grpSpPr>
        <p:pic>
          <p:nvPicPr>
            <p:cNvPr id="852" name="Google Shape;852;p12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690164" y="2030845"/>
              <a:ext cx="2606480" cy="16243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3" name="Google Shape;853;p1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013579" y="2030844"/>
              <a:ext cx="2496246" cy="16276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4" name="Google Shape;854;p1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87051" y="3918040"/>
              <a:ext cx="345993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5" name="Google Shape;855;p12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600883" y="3918040"/>
              <a:ext cx="422910" cy="4110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6" name="Google Shape;856;p12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53750" y="3918040"/>
              <a:ext cx="357526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7" name="Google Shape;857;p12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350234" y="3918040"/>
              <a:ext cx="369059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8" name="Google Shape;858;p12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758676" y="3918040"/>
              <a:ext cx="380592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9" name="Google Shape;859;p12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192731" y="3918040"/>
              <a:ext cx="392126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0" name="Google Shape;860;p12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723092" y="3918040"/>
              <a:ext cx="322927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1" name="Google Shape;861;p12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6885992" y="3918040"/>
              <a:ext cx="100584" cy="40187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Content with Bullets">
  <p:cSld name="ChartContent with Bullets">
    <p:spTree>
      <p:nvGrpSpPr>
        <p:cNvPr id="862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122"/>
          <p:cNvSpPr txBox="1"/>
          <p:nvPr>
            <p:ph idx="1" type="body"/>
          </p:nvPr>
        </p:nvSpPr>
        <p:spPr>
          <a:xfrm>
            <a:off x="468313" y="879713"/>
            <a:ext cx="112158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4" name="Google Shape;864;p122"/>
          <p:cNvSpPr txBox="1"/>
          <p:nvPr>
            <p:ph idx="2" type="body"/>
          </p:nvPr>
        </p:nvSpPr>
        <p:spPr>
          <a:xfrm>
            <a:off x="468921" y="1615668"/>
            <a:ext cx="6666000" cy="41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5" name="Google Shape;865;p122"/>
          <p:cNvSpPr txBox="1"/>
          <p:nvPr>
            <p:ph idx="3" type="body"/>
          </p:nvPr>
        </p:nvSpPr>
        <p:spPr>
          <a:xfrm>
            <a:off x="7643191" y="1615668"/>
            <a:ext cx="4043400" cy="41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6" name="Google Shape;866;p122"/>
          <p:cNvSpPr txBox="1"/>
          <p:nvPr>
            <p:ph idx="4" type="body"/>
          </p:nvPr>
        </p:nvSpPr>
        <p:spPr>
          <a:xfrm>
            <a:off x="465273" y="5899499"/>
            <a:ext cx="112158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7" name="Google Shape;867;p122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8" name="Google Shape;868;p122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9" name="Google Shape;869;p122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0" name="Google Shape;870;p122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Full, Content ">
  <p:cSld name="Chart Full, Content ">
    <p:spTree>
      <p:nvGrpSpPr>
        <p:cNvPr id="87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123"/>
          <p:cNvSpPr txBox="1"/>
          <p:nvPr>
            <p:ph idx="1" type="body"/>
          </p:nvPr>
        </p:nvSpPr>
        <p:spPr>
          <a:xfrm>
            <a:off x="468313" y="879713"/>
            <a:ext cx="112158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3" name="Google Shape;873;p123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4" name="Google Shape;874;p123"/>
          <p:cNvSpPr/>
          <p:nvPr>
            <p:ph idx="2" type="chart"/>
          </p:nvPr>
        </p:nvSpPr>
        <p:spPr>
          <a:xfrm>
            <a:off x="468921" y="1615670"/>
            <a:ext cx="11210400" cy="4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marR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5" name="Google Shape;875;p123"/>
          <p:cNvSpPr txBox="1"/>
          <p:nvPr>
            <p:ph idx="3" type="body"/>
          </p:nvPr>
        </p:nvSpPr>
        <p:spPr>
          <a:xfrm>
            <a:off x="465273" y="5899499"/>
            <a:ext cx="112158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6" name="Google Shape;876;p123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7" name="Google Shape;877;p123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8" name="Google Shape;878;p123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_NoFooterBar" showMasterSp="0">
  <p:cSld name="Blank_NoFooterBar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Full, Content ">
  <p:cSld name="Table Full, Content "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124"/>
          <p:cNvSpPr txBox="1"/>
          <p:nvPr>
            <p:ph idx="1" type="body"/>
          </p:nvPr>
        </p:nvSpPr>
        <p:spPr>
          <a:xfrm>
            <a:off x="468313" y="879713"/>
            <a:ext cx="112158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1" name="Google Shape;881;p124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2" name="Google Shape;882;p124"/>
          <p:cNvSpPr txBox="1"/>
          <p:nvPr>
            <p:ph idx="2" type="body"/>
          </p:nvPr>
        </p:nvSpPr>
        <p:spPr>
          <a:xfrm>
            <a:off x="465273" y="5899499"/>
            <a:ext cx="11215800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3" name="Google Shape;883;p124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4" name="Google Shape;884;p124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5" name="Google Shape;885;p124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yle" showMasterSp="0">
  <p:cSld name="Quote Style">
    <p:spTree>
      <p:nvGrpSpPr>
        <p:cNvPr id="886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125"/>
          <p:cNvSpPr/>
          <p:nvPr>
            <p:ph idx="2" type="pic"/>
          </p:nvPr>
        </p:nvSpPr>
        <p:spPr>
          <a:xfrm>
            <a:off x="913891" y="1471424"/>
            <a:ext cx="2941800" cy="3609300"/>
          </a:xfrm>
          <a:prstGeom prst="rect">
            <a:avLst/>
          </a:prstGeom>
          <a:solidFill>
            <a:srgbClr val="E9D8FE"/>
          </a:solidFill>
          <a:ln>
            <a:noFill/>
          </a:ln>
        </p:spPr>
      </p:sp>
      <p:sp>
        <p:nvSpPr>
          <p:cNvPr id="888" name="Google Shape;888;p125"/>
          <p:cNvSpPr txBox="1"/>
          <p:nvPr>
            <p:ph type="title"/>
          </p:nvPr>
        </p:nvSpPr>
        <p:spPr>
          <a:xfrm>
            <a:off x="4206240" y="2013712"/>
            <a:ext cx="6958500" cy="304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889" name="Google Shape;889;p125"/>
          <p:cNvGrpSpPr/>
          <p:nvPr/>
        </p:nvGrpSpPr>
        <p:grpSpPr>
          <a:xfrm>
            <a:off x="4221796" y="1513204"/>
            <a:ext cx="531137" cy="315521"/>
            <a:chOff x="4931322" y="-25128"/>
            <a:chExt cx="2718204" cy="1614742"/>
          </a:xfrm>
        </p:grpSpPr>
        <p:sp>
          <p:nvSpPr>
            <p:cNvPr id="890" name="Google Shape;890;p125"/>
            <p:cNvSpPr/>
            <p:nvPr/>
          </p:nvSpPr>
          <p:spPr>
            <a:xfrm flipH="1">
              <a:off x="4931322" y="-25128"/>
              <a:ext cx="1316124" cy="1614742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125"/>
            <p:cNvSpPr/>
            <p:nvPr/>
          </p:nvSpPr>
          <p:spPr>
            <a:xfrm flipH="1">
              <a:off x="6333401" y="-25128"/>
              <a:ext cx="1316124" cy="1614742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92" name="Google Shape;892;p125"/>
          <p:cNvSpPr txBox="1"/>
          <p:nvPr>
            <p:ph idx="1" type="body"/>
          </p:nvPr>
        </p:nvSpPr>
        <p:spPr>
          <a:xfrm>
            <a:off x="4206240" y="5368224"/>
            <a:ext cx="69585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893" name="Google Shape;893;p1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84483" y="6244282"/>
            <a:ext cx="889750" cy="613719"/>
          </a:xfrm>
          <a:prstGeom prst="rect">
            <a:avLst/>
          </a:prstGeom>
          <a:noFill/>
          <a:ln>
            <a:noFill/>
          </a:ln>
        </p:spPr>
      </p:pic>
      <p:sp>
        <p:nvSpPr>
          <p:cNvPr id="894" name="Google Shape;894;p125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5" name="Google Shape;895;p125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6" name="Google Shape;896;p125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yle_2" showMasterSp="0">
  <p:cSld name="Quote Style_2"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8" name="Google Shape;898;p1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568"/>
            <a:ext cx="12192000" cy="6850863"/>
          </a:xfrm>
          <a:prstGeom prst="rect">
            <a:avLst/>
          </a:prstGeom>
          <a:noFill/>
          <a:ln>
            <a:noFill/>
          </a:ln>
        </p:spPr>
      </p:pic>
      <p:sp>
        <p:nvSpPr>
          <p:cNvPr id="899" name="Google Shape;899;p126"/>
          <p:cNvSpPr/>
          <p:nvPr/>
        </p:nvSpPr>
        <p:spPr>
          <a:xfrm>
            <a:off x="0" y="0"/>
            <a:ext cx="12189000" cy="685800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t" bIns="182875" lIns="91425" spcFirstLastPara="1" rIns="91425" wrap="square" tIns="182875">
            <a:noAutofit/>
          </a:bodyPr>
          <a:lstStyle/>
          <a:p>
            <a:pPr indent="-95250" lvl="0" marL="171450" marR="0" rtl="0" algn="l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0" name="Google Shape;900;p126"/>
          <p:cNvSpPr/>
          <p:nvPr>
            <p:ph idx="2" type="pic"/>
          </p:nvPr>
        </p:nvSpPr>
        <p:spPr>
          <a:xfrm>
            <a:off x="913891" y="1471424"/>
            <a:ext cx="2941800" cy="3609300"/>
          </a:xfrm>
          <a:prstGeom prst="rect">
            <a:avLst/>
          </a:prstGeom>
          <a:solidFill>
            <a:srgbClr val="E9D8FE"/>
          </a:solidFill>
          <a:ln>
            <a:noFill/>
          </a:ln>
        </p:spPr>
      </p:sp>
      <p:sp>
        <p:nvSpPr>
          <p:cNvPr id="901" name="Google Shape;901;p126"/>
          <p:cNvSpPr txBox="1"/>
          <p:nvPr>
            <p:ph type="title"/>
          </p:nvPr>
        </p:nvSpPr>
        <p:spPr>
          <a:xfrm>
            <a:off x="4206240" y="2013712"/>
            <a:ext cx="6958500" cy="304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902" name="Google Shape;902;p126"/>
          <p:cNvGrpSpPr/>
          <p:nvPr/>
        </p:nvGrpSpPr>
        <p:grpSpPr>
          <a:xfrm>
            <a:off x="4221796" y="1513204"/>
            <a:ext cx="531137" cy="315521"/>
            <a:chOff x="4931322" y="-25128"/>
            <a:chExt cx="2718204" cy="1614742"/>
          </a:xfrm>
        </p:grpSpPr>
        <p:sp>
          <p:nvSpPr>
            <p:cNvPr id="903" name="Google Shape;903;p126"/>
            <p:cNvSpPr/>
            <p:nvPr/>
          </p:nvSpPr>
          <p:spPr>
            <a:xfrm flipH="1">
              <a:off x="4931322" y="-25128"/>
              <a:ext cx="1316124" cy="1614742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126"/>
            <p:cNvSpPr/>
            <p:nvPr/>
          </p:nvSpPr>
          <p:spPr>
            <a:xfrm flipH="1">
              <a:off x="6333401" y="-25128"/>
              <a:ext cx="1316124" cy="1614742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05" name="Google Shape;905;p126"/>
          <p:cNvSpPr txBox="1"/>
          <p:nvPr>
            <p:ph idx="1" type="body"/>
          </p:nvPr>
        </p:nvSpPr>
        <p:spPr>
          <a:xfrm>
            <a:off x="4206240" y="5368224"/>
            <a:ext cx="69585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906" name="Google Shape;906;p1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483" y="6244282"/>
            <a:ext cx="889750" cy="613719"/>
          </a:xfrm>
          <a:prstGeom prst="rect">
            <a:avLst/>
          </a:prstGeom>
          <a:noFill/>
          <a:ln>
            <a:noFill/>
          </a:ln>
        </p:spPr>
      </p:pic>
      <p:sp>
        <p:nvSpPr>
          <p:cNvPr id="907" name="Google Shape;907;p126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8" name="Google Shape;908;p126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9" name="Google Shape;909;p126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Quote Style" showMasterSp="0">
  <p:cSld name="3_Quote Style"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" name="Google Shape;911;p1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44" y="3568"/>
            <a:ext cx="12179313" cy="6850862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127"/>
          <p:cNvSpPr txBox="1"/>
          <p:nvPr>
            <p:ph type="title"/>
          </p:nvPr>
        </p:nvSpPr>
        <p:spPr>
          <a:xfrm>
            <a:off x="473308" y="1775393"/>
            <a:ext cx="6958500" cy="304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Arial"/>
              <a:buNone/>
              <a:defRPr sz="4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913" name="Google Shape;913;p127"/>
          <p:cNvGrpSpPr/>
          <p:nvPr/>
        </p:nvGrpSpPr>
        <p:grpSpPr>
          <a:xfrm>
            <a:off x="488864" y="995044"/>
            <a:ext cx="531137" cy="315521"/>
            <a:chOff x="4931322" y="-25128"/>
            <a:chExt cx="2718204" cy="1614742"/>
          </a:xfrm>
        </p:grpSpPr>
        <p:sp>
          <p:nvSpPr>
            <p:cNvPr id="914" name="Google Shape;914;p127"/>
            <p:cNvSpPr/>
            <p:nvPr/>
          </p:nvSpPr>
          <p:spPr>
            <a:xfrm flipH="1">
              <a:off x="4931322" y="-25128"/>
              <a:ext cx="1316124" cy="1614742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127"/>
            <p:cNvSpPr/>
            <p:nvPr/>
          </p:nvSpPr>
          <p:spPr>
            <a:xfrm flipH="1">
              <a:off x="6333401" y="-25128"/>
              <a:ext cx="1316124" cy="1614742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16" name="Google Shape;916;p127"/>
          <p:cNvSpPr txBox="1"/>
          <p:nvPr>
            <p:ph idx="1" type="body"/>
          </p:nvPr>
        </p:nvSpPr>
        <p:spPr>
          <a:xfrm>
            <a:off x="473308" y="5134545"/>
            <a:ext cx="69585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917" name="Google Shape;917;p1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483" y="6244282"/>
            <a:ext cx="889750" cy="613719"/>
          </a:xfrm>
          <a:prstGeom prst="rect">
            <a:avLst/>
          </a:prstGeom>
          <a:noFill/>
          <a:ln>
            <a:noFill/>
          </a:ln>
        </p:spPr>
      </p:pic>
      <p:sp>
        <p:nvSpPr>
          <p:cNvPr id="918" name="Google Shape;918;p127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9" name="Google Shape;919;p127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0" name="Google Shape;920;p127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right photo">
  <p:cSld name="One column with right photo">
    <p:spTree>
      <p:nvGrpSpPr>
        <p:cNvPr id="92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Google Shape;922;p128"/>
          <p:cNvSpPr/>
          <p:nvPr>
            <p:ph idx="2" type="pic"/>
          </p:nvPr>
        </p:nvSpPr>
        <p:spPr>
          <a:xfrm>
            <a:off x="7617508" y="0"/>
            <a:ext cx="4574400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  <p:sp>
        <p:nvSpPr>
          <p:cNvPr id="923" name="Google Shape;923;p128"/>
          <p:cNvSpPr txBox="1"/>
          <p:nvPr>
            <p:ph type="title"/>
          </p:nvPr>
        </p:nvSpPr>
        <p:spPr>
          <a:xfrm>
            <a:off x="468921" y="332758"/>
            <a:ext cx="68280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4" name="Google Shape;924;p128"/>
          <p:cNvSpPr txBox="1"/>
          <p:nvPr>
            <p:ph idx="1" type="body"/>
          </p:nvPr>
        </p:nvSpPr>
        <p:spPr>
          <a:xfrm>
            <a:off x="468921" y="1615668"/>
            <a:ext cx="6666000" cy="41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5" name="Google Shape;925;p128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right medium photo">
  <p:cSld name="One column with right medium photo"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129"/>
          <p:cNvSpPr/>
          <p:nvPr>
            <p:ph idx="2" type="pic"/>
          </p:nvPr>
        </p:nvSpPr>
        <p:spPr>
          <a:xfrm>
            <a:off x="6099048" y="0"/>
            <a:ext cx="6093000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  <p:sp>
        <p:nvSpPr>
          <p:cNvPr id="928" name="Google Shape;928;p129"/>
          <p:cNvSpPr txBox="1"/>
          <p:nvPr>
            <p:ph type="title"/>
          </p:nvPr>
        </p:nvSpPr>
        <p:spPr>
          <a:xfrm>
            <a:off x="468921" y="332758"/>
            <a:ext cx="54564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9" name="Google Shape;929;p129"/>
          <p:cNvSpPr txBox="1"/>
          <p:nvPr>
            <p:ph idx="1" type="body"/>
          </p:nvPr>
        </p:nvSpPr>
        <p:spPr>
          <a:xfrm>
            <a:off x="468921" y="1615668"/>
            <a:ext cx="5438100" cy="41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0" name="Google Shape;930;p129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full screen photo">
  <p:cSld name="One column with full screen photo">
    <p:spTree>
      <p:nvGrpSpPr>
        <p:cNvPr id="93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Google Shape;932;p130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131"/>
          <p:cNvSpPr txBox="1"/>
          <p:nvPr>
            <p:ph idx="1" type="body"/>
          </p:nvPr>
        </p:nvSpPr>
        <p:spPr>
          <a:xfrm>
            <a:off x="466344" y="1681163"/>
            <a:ext cx="5531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35" name="Google Shape;935;p131"/>
          <p:cNvSpPr txBox="1"/>
          <p:nvPr>
            <p:ph idx="2" type="body"/>
          </p:nvPr>
        </p:nvSpPr>
        <p:spPr>
          <a:xfrm>
            <a:off x="468313" y="879713"/>
            <a:ext cx="112158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6" name="Google Shape;936;p131"/>
          <p:cNvSpPr txBox="1"/>
          <p:nvPr>
            <p:ph idx="3" type="body"/>
          </p:nvPr>
        </p:nvSpPr>
        <p:spPr>
          <a:xfrm>
            <a:off x="468921" y="2613991"/>
            <a:ext cx="53754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7" name="Google Shape;937;p131"/>
          <p:cNvSpPr txBox="1"/>
          <p:nvPr>
            <p:ph idx="4" type="body"/>
          </p:nvPr>
        </p:nvSpPr>
        <p:spPr>
          <a:xfrm>
            <a:off x="6303190" y="2613991"/>
            <a:ext cx="53754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8" name="Google Shape;938;p131"/>
          <p:cNvSpPr txBox="1"/>
          <p:nvPr>
            <p:ph idx="5" type="body"/>
          </p:nvPr>
        </p:nvSpPr>
        <p:spPr>
          <a:xfrm>
            <a:off x="6270797" y="1681163"/>
            <a:ext cx="5531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39" name="Google Shape;939;p131"/>
          <p:cNvSpPr txBox="1"/>
          <p:nvPr>
            <p:ph type="title"/>
          </p:nvPr>
        </p:nvSpPr>
        <p:spPr>
          <a:xfrm>
            <a:off x="468921" y="332758"/>
            <a:ext cx="11215200" cy="5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0" name="Google Shape;940;p131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1" name="Google Shape;941;p131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42" name="Google Shape;942;p131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p132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5" name="Google Shape;945;p132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46" name="Google Shape;946;p132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_NoFooterBar" showMasterSp="0">
  <p:cSld name="Blank_NoFooterBar"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right photo">
  <p:cSld name="One column with right photo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/>
          <p:nvPr>
            <p:ph idx="2" type="pic"/>
          </p:nvPr>
        </p:nvSpPr>
        <p:spPr>
          <a:xfrm>
            <a:off x="7617508" y="0"/>
            <a:ext cx="4574492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  <p:sp>
        <p:nvSpPr>
          <p:cNvPr id="109" name="Google Shape;109;p14"/>
          <p:cNvSpPr txBox="1"/>
          <p:nvPr>
            <p:ph type="title"/>
          </p:nvPr>
        </p:nvSpPr>
        <p:spPr>
          <a:xfrm>
            <a:off x="468921" y="332758"/>
            <a:ext cx="6827991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4"/>
          <p:cNvSpPr txBox="1"/>
          <p:nvPr>
            <p:ph idx="1" type="body"/>
          </p:nvPr>
        </p:nvSpPr>
        <p:spPr>
          <a:xfrm>
            <a:off x="468921" y="1615668"/>
            <a:ext cx="6665976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Logo_Float" showMasterSp="0">
  <p:cSld name="2_Logo_Float">
    <p:bg>
      <p:bgPr>
        <a:solidFill>
          <a:schemeClr val="lt1"/>
        </a:solidFill>
      </p:bgPr>
    </p:bg>
    <p:spTree>
      <p:nvGrpSpPr>
        <p:cNvPr id="948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9" name="Google Shape;949;p134"/>
          <p:cNvGrpSpPr/>
          <p:nvPr/>
        </p:nvGrpSpPr>
        <p:grpSpPr>
          <a:xfrm>
            <a:off x="3690164" y="2030844"/>
            <a:ext cx="4819661" cy="1627632"/>
            <a:chOff x="3690164" y="1473060"/>
            <a:chExt cx="4819661" cy="1627632"/>
          </a:xfrm>
        </p:grpSpPr>
        <p:pic>
          <p:nvPicPr>
            <p:cNvPr id="950" name="Google Shape;950;p13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690164" y="1473061"/>
              <a:ext cx="2606480" cy="16243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1" name="Google Shape;951;p13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013579" y="1473060"/>
              <a:ext cx="2496246" cy="162763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52" name="Google Shape;952;p134"/>
          <p:cNvGrpSpPr/>
          <p:nvPr/>
        </p:nvGrpSpPr>
        <p:grpSpPr>
          <a:xfrm>
            <a:off x="4187051" y="3918040"/>
            <a:ext cx="3836742" cy="426237"/>
            <a:chOff x="4187051" y="3360256"/>
            <a:chExt cx="3836742" cy="426237"/>
          </a:xfrm>
        </p:grpSpPr>
        <p:pic>
          <p:nvPicPr>
            <p:cNvPr id="953" name="Google Shape;953;p13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87051" y="3360256"/>
              <a:ext cx="345993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4" name="Google Shape;954;p13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600883" y="3360256"/>
              <a:ext cx="422910" cy="4110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5" name="Google Shape;955;p13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53750" y="3360256"/>
              <a:ext cx="357526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6" name="Google Shape;956;p13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350234" y="3360256"/>
              <a:ext cx="369059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7" name="Google Shape;957;p13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758676" y="3360256"/>
              <a:ext cx="380592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8" name="Google Shape;958;p134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192731" y="3360256"/>
              <a:ext cx="392126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9" name="Google Shape;959;p134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723092" y="3360256"/>
              <a:ext cx="322927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0" name="Google Shape;960;p134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6885992" y="3360256"/>
              <a:ext cx="100584" cy="4018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61" name="Google Shape;961;p134"/>
          <p:cNvSpPr txBox="1"/>
          <p:nvPr/>
        </p:nvSpPr>
        <p:spPr>
          <a:xfrm>
            <a:off x="0" y="5111551"/>
            <a:ext cx="12129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menlosecurity.com</a:t>
            </a:r>
            <a:endParaRPr b="1" i="0"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Picture with Caption">
  <p:cSld name="1_Picture with Caption">
    <p:spTree>
      <p:nvGrpSpPr>
        <p:cNvPr id="962" name="Shape 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Google Shape;963;p13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p135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965" name="Google Shape;965;p135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966" name="Google Shape;966;p135"/>
          <p:cNvSpPr/>
          <p:nvPr/>
        </p:nvSpPr>
        <p:spPr>
          <a:xfrm>
            <a:off x="10744200" y="1262270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7" name="Google Shape;967;p135"/>
          <p:cNvSpPr/>
          <p:nvPr/>
        </p:nvSpPr>
        <p:spPr>
          <a:xfrm>
            <a:off x="0" y="2381575"/>
            <a:ext cx="12192000" cy="14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Delete rouge slide masters </a:t>
            </a:r>
            <a:b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appear after this slide</a:t>
            </a:r>
            <a:endParaRPr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Blue Band" showMasterSp="0">
  <p:cSld name="Title and Content Blue Band">
    <p:bg>
      <p:bgPr>
        <a:solidFill>
          <a:srgbClr val="8A3500"/>
        </a:solidFill>
      </p:bgPr>
    </p:bg>
    <p:spTree>
      <p:nvGrpSpPr>
        <p:cNvPr id="968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9" name="Google Shape;969;p1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970" name="Google Shape;970;p136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971" name="Google Shape;971;p136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and Content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and Content Blue Band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1"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2" name="Google Shape;972;p136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973" name="Google Shape;973;p136"/>
          <p:cNvSpPr/>
          <p:nvPr/>
        </p:nvSpPr>
        <p:spPr>
          <a:xfrm>
            <a:off x="8497957" y="1262270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, Content Blue Band" showMasterSp="0">
  <p:cSld name="Title, Subtitle, Content Blue Band">
    <p:bg>
      <p:bgPr>
        <a:solidFill>
          <a:srgbClr val="8A3500"/>
        </a:solidFill>
      </p:bgPr>
    </p:bg>
    <p:spTree>
      <p:nvGrpSpPr>
        <p:cNvPr id="974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5" name="Google Shape;975;p1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976" name="Google Shape;976;p137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977" name="Google Shape;977;p137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Title, Subtitle, Content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Title, Subtitle, Content Blue Band</a:t>
            </a:r>
            <a:endParaRPr/>
          </a:p>
        </p:txBody>
      </p:sp>
      <p:sp>
        <p:nvSpPr>
          <p:cNvPr id="978" name="Google Shape;978;p137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979" name="Google Shape;979;p137"/>
          <p:cNvSpPr/>
          <p:nvPr/>
        </p:nvSpPr>
        <p:spPr>
          <a:xfrm>
            <a:off x="9621079" y="1293344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Blue Band" showMasterSp="0">
  <p:cSld name="Title Subtitle Blue Band">
    <p:bg>
      <p:bgPr>
        <a:solidFill>
          <a:srgbClr val="8A3500"/>
        </a:solidFill>
      </p:bgPr>
    </p:bg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138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982" name="Google Shape;982;p138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Only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Blue Band</a:t>
            </a:r>
            <a:endParaRPr/>
          </a:p>
        </p:txBody>
      </p:sp>
      <p:sp>
        <p:nvSpPr>
          <p:cNvPr id="983" name="Google Shape;983;p138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pic>
        <p:nvPicPr>
          <p:cNvPr id="984" name="Google Shape;984;p1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985" name="Google Shape;985;p138"/>
          <p:cNvSpPr/>
          <p:nvPr/>
        </p:nvSpPr>
        <p:spPr>
          <a:xfrm>
            <a:off x="10776111" y="1293344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 Blue Band" showMasterSp="0">
  <p:cSld name="Two Column Content Blue Band">
    <p:bg>
      <p:bgPr>
        <a:solidFill>
          <a:srgbClr val="8A3500"/>
        </a:solidFill>
      </p:bgPr>
    </p:bg>
    <p:spTree>
      <p:nvGrpSpPr>
        <p:cNvPr id="986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p139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988" name="Google Shape;988;p139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Two Column Content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Two Column Content 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Blue Band</a:t>
            </a:r>
            <a:endParaRPr/>
          </a:p>
        </p:txBody>
      </p:sp>
      <p:sp>
        <p:nvSpPr>
          <p:cNvPr id="989" name="Google Shape;989;p139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pic>
        <p:nvPicPr>
          <p:cNvPr id="990" name="Google Shape;990;p1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991" name="Google Shape;991;p139"/>
          <p:cNvSpPr/>
          <p:nvPr/>
        </p:nvSpPr>
        <p:spPr>
          <a:xfrm>
            <a:off x="8446798" y="2236619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ree Column Content" showMasterSp="0">
  <p:cSld name="1_Three Column Content">
    <p:bg>
      <p:bgPr>
        <a:solidFill>
          <a:srgbClr val="8A3500"/>
        </a:solidFill>
      </p:bgPr>
    </p:bg>
    <p:spTree>
      <p:nvGrpSpPr>
        <p:cNvPr id="992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140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994" name="Google Shape;994;p140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Three Column Content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1_Three Column Content</a:t>
            </a:r>
            <a:endParaRPr/>
          </a:p>
        </p:txBody>
      </p:sp>
      <p:sp>
        <p:nvSpPr>
          <p:cNvPr id="995" name="Google Shape;995;p140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pic>
        <p:nvPicPr>
          <p:cNvPr id="996" name="Google Shape;996;p1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997" name="Google Shape;997;p140"/>
          <p:cNvSpPr/>
          <p:nvPr/>
        </p:nvSpPr>
        <p:spPr>
          <a:xfrm>
            <a:off x="9640331" y="2236619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Content Blue Band" showMasterSp="0">
  <p:cSld name="Four Column Content Blue Band">
    <p:bg>
      <p:bgPr>
        <a:solidFill>
          <a:srgbClr val="8A3500"/>
        </a:solidFill>
      </p:bgPr>
    </p:bg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p141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1000" name="Google Shape;1000;p141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 Column Content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 Column Content 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Blue Band</a:t>
            </a:r>
            <a:endParaRPr/>
          </a:p>
        </p:txBody>
      </p:sp>
      <p:sp>
        <p:nvSpPr>
          <p:cNvPr id="1001" name="Google Shape;1001;p141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pic>
        <p:nvPicPr>
          <p:cNvPr id="1002" name="Google Shape;1002;p1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003" name="Google Shape;1003;p141"/>
          <p:cNvSpPr/>
          <p:nvPr/>
        </p:nvSpPr>
        <p:spPr>
          <a:xfrm>
            <a:off x="10776112" y="2236619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Blue Background" showMasterSp="0">
  <p:cSld name="Title Subtitle Blue Background">
    <p:bg>
      <p:bgPr>
        <a:solidFill>
          <a:srgbClr val="8A3500"/>
        </a:solidFill>
      </p:bgPr>
    </p:bg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p142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1006" name="Google Shape;1006;p142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Only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Blue Background</a:t>
            </a:r>
            <a:endParaRPr b="1"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p142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pic>
        <p:nvPicPr>
          <p:cNvPr id="1008" name="Google Shape;1008;p1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009" name="Google Shape;1009;p142"/>
          <p:cNvSpPr/>
          <p:nvPr/>
        </p:nvSpPr>
        <p:spPr>
          <a:xfrm>
            <a:off x="10785737" y="1148964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/ Small Image" showMasterSp="0">
  <p:cSld name="Content w/ Small Image">
    <p:bg>
      <p:bgPr>
        <a:solidFill>
          <a:srgbClr val="8A3500"/>
        </a:solidFill>
      </p:bgPr>
    </p:bg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143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1012" name="Google Shape;1012;p143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right photo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 w/ Small Image</a:t>
            </a:r>
            <a:endParaRPr/>
          </a:p>
        </p:txBody>
      </p:sp>
      <p:sp>
        <p:nvSpPr>
          <p:cNvPr id="1013" name="Google Shape;1013;p143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pic>
        <p:nvPicPr>
          <p:cNvPr id="1014" name="Google Shape;1014;p1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015" name="Google Shape;1015;p143"/>
          <p:cNvSpPr/>
          <p:nvPr/>
        </p:nvSpPr>
        <p:spPr>
          <a:xfrm>
            <a:off x="7282141" y="4306050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right medium photo">
  <p:cSld name="One column with right medium photo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5"/>
          <p:cNvSpPr/>
          <p:nvPr>
            <p:ph idx="2" type="pic"/>
          </p:nvPr>
        </p:nvSpPr>
        <p:spPr>
          <a:xfrm>
            <a:off x="6099048" y="0"/>
            <a:ext cx="6092952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  <p:sp>
        <p:nvSpPr>
          <p:cNvPr id="114" name="Google Shape;114;p15"/>
          <p:cNvSpPr txBox="1"/>
          <p:nvPr>
            <p:ph type="title"/>
          </p:nvPr>
        </p:nvSpPr>
        <p:spPr>
          <a:xfrm>
            <a:off x="468921" y="332758"/>
            <a:ext cx="5456391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5"/>
          <p:cNvSpPr txBox="1"/>
          <p:nvPr>
            <p:ph idx="1" type="body"/>
          </p:nvPr>
        </p:nvSpPr>
        <p:spPr>
          <a:xfrm>
            <a:off x="468921" y="1615668"/>
            <a:ext cx="5438103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w/ Small Image" showMasterSp="0">
  <p:cSld name="1_Content w/ Small Image">
    <p:bg>
      <p:bgPr>
        <a:solidFill>
          <a:srgbClr val="8A3500"/>
        </a:solidFill>
      </p:bgPr>
    </p:bg>
    <p:spTree>
      <p:nvGrpSpPr>
        <p:cNvPr id="1016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p144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1018" name="Google Shape;1018;p144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right medium photo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1_Content w/ Medium Image</a:t>
            </a:r>
            <a:endParaRPr/>
          </a:p>
        </p:txBody>
      </p:sp>
      <p:sp>
        <p:nvSpPr>
          <p:cNvPr id="1019" name="Google Shape;1019;p144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pic>
        <p:nvPicPr>
          <p:cNvPr id="1020" name="Google Shape;1020;p1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021" name="Google Shape;1021;p144"/>
          <p:cNvSpPr/>
          <p:nvPr/>
        </p:nvSpPr>
        <p:spPr>
          <a:xfrm>
            <a:off x="8475673" y="4325301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ntent w/ Small Image" showMasterSp="0">
  <p:cSld name="2_Content w/ Small Image">
    <p:bg>
      <p:bgPr>
        <a:solidFill>
          <a:srgbClr val="8A3500"/>
        </a:solidFill>
      </p:bgPr>
    </p:bg>
    <p:spTree>
      <p:nvGrpSpPr>
        <p:cNvPr id="1022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Google Shape;1023;p145"/>
          <p:cNvSpPr txBox="1"/>
          <p:nvPr/>
        </p:nvSpPr>
        <p:spPr>
          <a:xfrm>
            <a:off x="467139" y="258417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sp>
        <p:nvSpPr>
          <p:cNvPr id="1024" name="Google Shape;1024;p145"/>
          <p:cNvSpPr txBox="1"/>
          <p:nvPr/>
        </p:nvSpPr>
        <p:spPr>
          <a:xfrm>
            <a:off x="844826" y="1659834"/>
            <a:ext cx="5774700" cy="3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full screen photo</a:t>
            </a:r>
            <a:br>
              <a:rPr b="1"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lang="en-US"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 w/ Large Image</a:t>
            </a:r>
            <a:endParaRPr/>
          </a:p>
        </p:txBody>
      </p:sp>
      <p:sp>
        <p:nvSpPr>
          <p:cNvPr id="1025" name="Google Shape;1025;p145"/>
          <p:cNvSpPr txBox="1"/>
          <p:nvPr/>
        </p:nvSpPr>
        <p:spPr>
          <a:xfrm>
            <a:off x="467139" y="6324600"/>
            <a:ext cx="113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/>
          </a:p>
        </p:txBody>
      </p:sp>
      <p:pic>
        <p:nvPicPr>
          <p:cNvPr id="1026" name="Google Shape;1026;p1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027" name="Google Shape;1027;p145"/>
          <p:cNvSpPr/>
          <p:nvPr/>
        </p:nvSpPr>
        <p:spPr>
          <a:xfrm>
            <a:off x="9621080" y="4267550"/>
            <a:ext cx="1103100" cy="934200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full screen photo">
  <p:cSld name="One column with full screen photo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pattern">
  <p:cSld name="One column pattern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/>
          <p:nvPr/>
        </p:nvSpPr>
        <p:spPr>
          <a:xfrm>
            <a:off x="7225393" y="0"/>
            <a:ext cx="496660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82875" lIns="91425" spcFirstLastPara="1" rIns="91425" wrap="square" tIns="182875">
            <a:noAutofit/>
          </a:bodyPr>
          <a:lstStyle/>
          <a:p>
            <a:pPr indent="-95250" lvl="0" marL="171450" marR="0" rtl="0" algn="l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7"/>
          <p:cNvSpPr txBox="1"/>
          <p:nvPr>
            <p:ph type="title"/>
          </p:nvPr>
        </p:nvSpPr>
        <p:spPr>
          <a:xfrm>
            <a:off x="468921" y="332758"/>
            <a:ext cx="6827991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7"/>
          <p:cNvSpPr txBox="1"/>
          <p:nvPr>
            <p:ph idx="1" type="body"/>
          </p:nvPr>
        </p:nvSpPr>
        <p:spPr>
          <a:xfrm>
            <a:off x="468922" y="1615668"/>
            <a:ext cx="5075144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17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pic>
        <p:nvPicPr>
          <p:cNvPr id="124" name="Google Shape;124;p17"/>
          <p:cNvPicPr preferRelativeResize="0"/>
          <p:nvPr/>
        </p:nvPicPr>
        <p:blipFill rotWithShape="1">
          <a:blip r:embed="rId2">
            <a:alphaModFix/>
          </a:blip>
          <a:srcRect b="-1" l="0" r="0" t="-1"/>
          <a:stretch/>
        </p:blipFill>
        <p:spPr>
          <a:xfrm>
            <a:off x="7024234" y="0"/>
            <a:ext cx="516776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yle" showMasterSp="0">
  <p:cSld name="Quote Styl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/>
          <p:nvPr>
            <p:ph idx="2" type="pic"/>
          </p:nvPr>
        </p:nvSpPr>
        <p:spPr>
          <a:xfrm>
            <a:off x="913891" y="1471424"/>
            <a:ext cx="2941858" cy="3609339"/>
          </a:xfrm>
          <a:prstGeom prst="rect">
            <a:avLst/>
          </a:prstGeom>
          <a:solidFill>
            <a:srgbClr val="E9D8FE"/>
          </a:solidFill>
          <a:ln>
            <a:noFill/>
          </a:ln>
        </p:spPr>
      </p:sp>
      <p:sp>
        <p:nvSpPr>
          <p:cNvPr id="127" name="Google Shape;127;p18"/>
          <p:cNvSpPr txBox="1"/>
          <p:nvPr>
            <p:ph type="title"/>
          </p:nvPr>
        </p:nvSpPr>
        <p:spPr>
          <a:xfrm>
            <a:off x="4206240" y="2013712"/>
            <a:ext cx="6958584" cy="3044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28" name="Google Shape;128;p18"/>
          <p:cNvGrpSpPr/>
          <p:nvPr/>
        </p:nvGrpSpPr>
        <p:grpSpPr>
          <a:xfrm>
            <a:off x="4222651" y="1513203"/>
            <a:ext cx="530459" cy="314648"/>
            <a:chOff x="4935113" y="-25128"/>
            <a:chExt cx="2714413" cy="1610088"/>
          </a:xfrm>
        </p:grpSpPr>
        <p:sp>
          <p:nvSpPr>
            <p:cNvPr id="129" name="Google Shape;129;p18"/>
            <p:cNvSpPr/>
            <p:nvPr/>
          </p:nvSpPr>
          <p:spPr>
            <a:xfrm flipH="1">
              <a:off x="493511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8"/>
            <p:cNvSpPr/>
            <p:nvPr/>
          </p:nvSpPr>
          <p:spPr>
            <a:xfrm flipH="1">
              <a:off x="633719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" name="Google Shape;131;p18"/>
          <p:cNvSpPr txBox="1"/>
          <p:nvPr>
            <p:ph idx="1" type="body"/>
          </p:nvPr>
        </p:nvSpPr>
        <p:spPr>
          <a:xfrm>
            <a:off x="4206240" y="5368224"/>
            <a:ext cx="6958584" cy="508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32" name="Google Shape;132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134" name="Google Shape;134;p18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5" name="Google Shape;135;p18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yle_2" showMasterSp="0">
  <p:cSld name="Quote Style_2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568"/>
            <a:ext cx="12192000" cy="6850863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9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t" bIns="182875" lIns="91425" spcFirstLastPara="1" rIns="91425" wrap="square" tIns="182875">
            <a:noAutofit/>
          </a:bodyPr>
          <a:lstStyle/>
          <a:p>
            <a:pPr indent="-95250" lvl="0" marL="171450" marR="0" rtl="0" algn="l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9"/>
          <p:cNvSpPr/>
          <p:nvPr>
            <p:ph idx="2" type="pic"/>
          </p:nvPr>
        </p:nvSpPr>
        <p:spPr>
          <a:xfrm>
            <a:off x="913891" y="1471424"/>
            <a:ext cx="2941858" cy="3609339"/>
          </a:xfrm>
          <a:prstGeom prst="rect">
            <a:avLst/>
          </a:prstGeom>
          <a:solidFill>
            <a:srgbClr val="E9D8FE"/>
          </a:solidFill>
          <a:ln>
            <a:noFill/>
          </a:ln>
        </p:spPr>
      </p:sp>
      <p:sp>
        <p:nvSpPr>
          <p:cNvPr id="140" name="Google Shape;140;p19"/>
          <p:cNvSpPr txBox="1"/>
          <p:nvPr>
            <p:ph type="title"/>
          </p:nvPr>
        </p:nvSpPr>
        <p:spPr>
          <a:xfrm>
            <a:off x="4206240" y="2013712"/>
            <a:ext cx="6958584" cy="3044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41" name="Google Shape;141;p19"/>
          <p:cNvGrpSpPr/>
          <p:nvPr/>
        </p:nvGrpSpPr>
        <p:grpSpPr>
          <a:xfrm>
            <a:off x="4222651" y="1513203"/>
            <a:ext cx="530459" cy="314648"/>
            <a:chOff x="4935113" y="-25128"/>
            <a:chExt cx="2714413" cy="1610088"/>
          </a:xfrm>
        </p:grpSpPr>
        <p:sp>
          <p:nvSpPr>
            <p:cNvPr id="142" name="Google Shape;142;p19"/>
            <p:cNvSpPr/>
            <p:nvPr/>
          </p:nvSpPr>
          <p:spPr>
            <a:xfrm flipH="1">
              <a:off x="493511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9"/>
            <p:cNvSpPr/>
            <p:nvPr/>
          </p:nvSpPr>
          <p:spPr>
            <a:xfrm flipH="1">
              <a:off x="633719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4" name="Google Shape;144;p19"/>
          <p:cNvSpPr txBox="1"/>
          <p:nvPr>
            <p:ph idx="1" type="body"/>
          </p:nvPr>
        </p:nvSpPr>
        <p:spPr>
          <a:xfrm>
            <a:off x="4206240" y="5368224"/>
            <a:ext cx="6958584" cy="508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45" name="Google Shape;14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9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147" name="Google Shape;147;p19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8" name="Google Shape;148;p19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Quote Style" showMasterSp="0">
  <p:cSld name="3_Quote Style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44" y="3568"/>
            <a:ext cx="12179312" cy="685086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>
            <p:ph type="title"/>
          </p:nvPr>
        </p:nvSpPr>
        <p:spPr>
          <a:xfrm>
            <a:off x="473308" y="1775393"/>
            <a:ext cx="6958584" cy="3044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Arial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152" name="Google Shape;152;p20"/>
          <p:cNvGrpSpPr/>
          <p:nvPr/>
        </p:nvGrpSpPr>
        <p:grpSpPr>
          <a:xfrm>
            <a:off x="489719" y="995043"/>
            <a:ext cx="530459" cy="314648"/>
            <a:chOff x="4935113" y="-25128"/>
            <a:chExt cx="2714413" cy="1610088"/>
          </a:xfrm>
        </p:grpSpPr>
        <p:sp>
          <p:nvSpPr>
            <p:cNvPr id="153" name="Google Shape;153;p20"/>
            <p:cNvSpPr/>
            <p:nvPr/>
          </p:nvSpPr>
          <p:spPr>
            <a:xfrm flipH="1">
              <a:off x="493511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20"/>
            <p:cNvSpPr/>
            <p:nvPr/>
          </p:nvSpPr>
          <p:spPr>
            <a:xfrm flipH="1">
              <a:off x="633719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5" name="Google Shape;155;p20"/>
          <p:cNvSpPr txBox="1"/>
          <p:nvPr>
            <p:ph idx="1" type="body"/>
          </p:nvPr>
        </p:nvSpPr>
        <p:spPr>
          <a:xfrm>
            <a:off x="473308" y="5134545"/>
            <a:ext cx="6958584" cy="5016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56" name="Google Shape;15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0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158" name="Google Shape;158;p20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9" name="Google Shape;159;p20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_END_Zoom" showMasterSp="0">
  <p:cSld name="Logo_END_Zoom">
    <p:bg>
      <p:bgPr>
        <a:solidFill>
          <a:schemeClr val="lt1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/>
        </p:nvSpPr>
        <p:spPr>
          <a:xfrm>
            <a:off x="0" y="4909238"/>
            <a:ext cx="1212996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menlosecurity.com</a:t>
            </a:r>
            <a:endParaRPr b="1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" name="Google Shape;24;p3"/>
          <p:cNvGrpSpPr/>
          <p:nvPr/>
        </p:nvGrpSpPr>
        <p:grpSpPr>
          <a:xfrm>
            <a:off x="3686170" y="2015107"/>
            <a:ext cx="4819660" cy="2313433"/>
            <a:chOff x="3690164" y="2030844"/>
            <a:chExt cx="4819660" cy="2313433"/>
          </a:xfrm>
        </p:grpSpPr>
        <p:pic>
          <p:nvPicPr>
            <p:cNvPr id="25" name="Google Shape;2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690164" y="2030845"/>
              <a:ext cx="2606479" cy="16243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26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013579" y="2030844"/>
              <a:ext cx="2496245" cy="16276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27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87051" y="3918040"/>
              <a:ext cx="345993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28;p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600883" y="3918040"/>
              <a:ext cx="422910" cy="4110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29;p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53750" y="3918040"/>
              <a:ext cx="357526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30;p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350234" y="3918040"/>
              <a:ext cx="369059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31;p3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758676" y="3918040"/>
              <a:ext cx="380592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32;p3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192731" y="3918040"/>
              <a:ext cx="392126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Google Shape;33;p3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723092" y="3918040"/>
              <a:ext cx="322927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Google Shape;34;p3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6885992" y="3918040"/>
              <a:ext cx="100584" cy="40187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Logo_Float" showMasterSp="0">
  <p:cSld name="2_Logo_Float">
    <p:bg>
      <p:bgPr>
        <a:solidFill>
          <a:schemeClr val="lt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p21"/>
          <p:cNvGrpSpPr/>
          <p:nvPr/>
        </p:nvGrpSpPr>
        <p:grpSpPr>
          <a:xfrm>
            <a:off x="3690164" y="2030844"/>
            <a:ext cx="4819660" cy="1627632"/>
            <a:chOff x="3690164" y="1473060"/>
            <a:chExt cx="4819660" cy="1627632"/>
          </a:xfrm>
        </p:grpSpPr>
        <p:pic>
          <p:nvPicPr>
            <p:cNvPr id="162" name="Google Shape;162;p2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690164" y="1473061"/>
              <a:ext cx="2606479" cy="16243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" name="Google Shape;163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013579" y="1473060"/>
              <a:ext cx="2496245" cy="162763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4" name="Google Shape;164;p21"/>
          <p:cNvGrpSpPr/>
          <p:nvPr/>
        </p:nvGrpSpPr>
        <p:grpSpPr>
          <a:xfrm>
            <a:off x="4187051" y="3918040"/>
            <a:ext cx="3836742" cy="426237"/>
            <a:chOff x="4187051" y="3360256"/>
            <a:chExt cx="3836742" cy="426237"/>
          </a:xfrm>
        </p:grpSpPr>
        <p:pic>
          <p:nvPicPr>
            <p:cNvPr id="165" name="Google Shape;165;p2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87051" y="3360256"/>
              <a:ext cx="345993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" name="Google Shape;166;p2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600883" y="3360256"/>
              <a:ext cx="422910" cy="4110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" name="Google Shape;167;p2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53750" y="3360256"/>
              <a:ext cx="357526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" name="Google Shape;168;p2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350234" y="3360256"/>
              <a:ext cx="369059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Google Shape;169;p2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758676" y="3360256"/>
              <a:ext cx="380592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192731" y="3360256"/>
              <a:ext cx="392126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723092" y="3360256"/>
              <a:ext cx="322927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6885992" y="3360256"/>
              <a:ext cx="100584" cy="4018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3" name="Google Shape;173;p21"/>
          <p:cNvSpPr txBox="1"/>
          <p:nvPr/>
        </p:nvSpPr>
        <p:spPr>
          <a:xfrm>
            <a:off x="0" y="5111551"/>
            <a:ext cx="1212996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menlosecurity.com</a:t>
            </a:r>
            <a:endParaRPr b="1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Picture with Caption">
  <p:cSld name="1_Picture with Caption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2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2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2"/>
          <p:cNvSpPr/>
          <p:nvPr/>
        </p:nvSpPr>
        <p:spPr>
          <a:xfrm>
            <a:off x="10744200" y="126227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2"/>
          <p:cNvSpPr/>
          <p:nvPr/>
        </p:nvSpPr>
        <p:spPr>
          <a:xfrm>
            <a:off x="0" y="2381575"/>
            <a:ext cx="12192000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Delete rouge slide masters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appear after this slide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Blue Band" showMasterSp="0">
  <p:cSld name="Title and Content Blue Band">
    <p:bg>
      <p:bgPr>
        <a:solidFill>
          <a:srgbClr val="8A3500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3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3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and Content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and Content Blue Band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3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3"/>
          <p:cNvSpPr/>
          <p:nvPr/>
        </p:nvSpPr>
        <p:spPr>
          <a:xfrm>
            <a:off x="8497957" y="126227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, Content Blue Band" showMasterSp="0">
  <p:cSld name="Title, Subtitle, Content Blue Band">
    <p:bg>
      <p:bgPr>
        <a:solidFill>
          <a:srgbClr val="8A3500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4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4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Title, Subtitle,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Title, Subtitle, Content Blue Band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4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4"/>
          <p:cNvSpPr/>
          <p:nvPr/>
        </p:nvSpPr>
        <p:spPr>
          <a:xfrm>
            <a:off x="9621079" y="1293344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Blue Band" showMasterSp="0">
  <p:cSld name="Title Subtitle Blue Band">
    <p:bg>
      <p:bgPr>
        <a:solidFill>
          <a:srgbClr val="8A3500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5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25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Only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Blue Band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5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Google Shape;196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5"/>
          <p:cNvSpPr/>
          <p:nvPr/>
        </p:nvSpPr>
        <p:spPr>
          <a:xfrm>
            <a:off x="10776111" y="1293344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 Blue Band" showMasterSp="0">
  <p:cSld name="Two Column Content Blue Band">
    <p:bg>
      <p:bgPr>
        <a:solidFill>
          <a:srgbClr val="8A3500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6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6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Two Column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Two Column Content 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Blue Band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6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6"/>
          <p:cNvSpPr/>
          <p:nvPr/>
        </p:nvSpPr>
        <p:spPr>
          <a:xfrm>
            <a:off x="8446798" y="2236619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ree Column Content" showMasterSp="0">
  <p:cSld name="1_Three Column Content">
    <p:bg>
      <p:bgPr>
        <a:solidFill>
          <a:srgbClr val="8A3500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27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Three Column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1_Three Column Content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7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8" name="Google Shape;208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7"/>
          <p:cNvSpPr/>
          <p:nvPr/>
        </p:nvSpPr>
        <p:spPr>
          <a:xfrm>
            <a:off x="9640331" y="2236619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Content Blue Band" showMasterSp="0">
  <p:cSld name="Four Column Content Blue Band">
    <p:bg>
      <p:bgPr>
        <a:solidFill>
          <a:srgbClr val="8A3500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8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28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 Column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 Column Content 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Blue Band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8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" name="Google Shape;214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8"/>
          <p:cNvSpPr/>
          <p:nvPr/>
        </p:nvSpPr>
        <p:spPr>
          <a:xfrm>
            <a:off x="10776112" y="2236619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Blue Background" showMasterSp="0">
  <p:cSld name="Title Subtitle Blue Background">
    <p:bg>
      <p:bgPr>
        <a:solidFill>
          <a:srgbClr val="8A3500"/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9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9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Only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Blue Background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9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9"/>
          <p:cNvSpPr/>
          <p:nvPr/>
        </p:nvSpPr>
        <p:spPr>
          <a:xfrm>
            <a:off x="10785737" y="1148964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/ Small Image" showMasterSp="0">
  <p:cSld name="Content w/ Small Image">
    <p:bg>
      <p:bgPr>
        <a:solidFill>
          <a:srgbClr val="8A3500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0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0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right photo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 w/ Small Image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0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0"/>
          <p:cNvSpPr/>
          <p:nvPr/>
        </p:nvSpPr>
        <p:spPr>
          <a:xfrm>
            <a:off x="7282141" y="430605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06161" y="1449237"/>
            <a:ext cx="4350231" cy="465826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4"/>
          <p:cNvSpPr txBox="1"/>
          <p:nvPr/>
        </p:nvSpPr>
        <p:spPr>
          <a:xfrm>
            <a:off x="1431223" y="670679"/>
            <a:ext cx="3536193" cy="8842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 Black"/>
              <a:buNone/>
            </a:pPr>
            <a:r>
              <a:rPr b="1" i="0" lang="en-US" sz="4800" u="none" cap="none" strike="noStrike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Agenda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4"/>
          <p:cNvSpPr txBox="1"/>
          <p:nvPr>
            <p:ph idx="1" type="body"/>
          </p:nvPr>
        </p:nvSpPr>
        <p:spPr>
          <a:xfrm>
            <a:off x="5206314" y="1622425"/>
            <a:ext cx="6334897" cy="420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91425" wrap="square" tIns="0">
            <a:normAutofit/>
          </a:bodyPr>
          <a:lstStyle>
            <a:lvl1pPr indent="-228600" lvl="0" marL="457200" marR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b="1"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–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064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4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w/ Small Image" showMasterSp="0">
  <p:cSld name="1_Content w/ Small Image">
    <p:bg>
      <p:bgPr>
        <a:solidFill>
          <a:srgbClr val="8A3500"/>
        </a:soli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1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31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right medium photo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1_Content w/ Medium Image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31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2" name="Google Shape;232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1"/>
          <p:cNvSpPr/>
          <p:nvPr/>
        </p:nvSpPr>
        <p:spPr>
          <a:xfrm>
            <a:off x="8475673" y="4325301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ntent w/ Small Image" showMasterSp="0">
  <p:cSld name="2_Content w/ Small Image">
    <p:bg>
      <p:bgPr>
        <a:solidFill>
          <a:srgbClr val="8A3500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32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full screen photo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 w/ Large Image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32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8" name="Google Shape;238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2"/>
          <p:cNvSpPr/>
          <p:nvPr/>
        </p:nvSpPr>
        <p:spPr>
          <a:xfrm>
            <a:off x="9621080" y="426755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Agenda">
  <p:cSld name="1_Agenda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34"/>
          <p:cNvPicPr preferRelativeResize="0"/>
          <p:nvPr/>
        </p:nvPicPr>
        <p:blipFill rotWithShape="1">
          <a:blip r:embed="rId2">
            <a:alphaModFix/>
          </a:blip>
          <a:srcRect b="9666" l="58249" r="0" t="10855"/>
          <a:stretch/>
        </p:blipFill>
        <p:spPr>
          <a:xfrm>
            <a:off x="906161" y="1449237"/>
            <a:ext cx="4350231" cy="465826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4"/>
          <p:cNvSpPr txBox="1"/>
          <p:nvPr/>
        </p:nvSpPr>
        <p:spPr>
          <a:xfrm>
            <a:off x="1431223" y="670679"/>
            <a:ext cx="3536193" cy="8842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Arial Black"/>
              <a:buNone/>
            </a:pPr>
            <a:r>
              <a:rPr b="1" i="0" lang="en-US" sz="48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Agenda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4"/>
          <p:cNvSpPr txBox="1"/>
          <p:nvPr>
            <p:ph idx="1" type="body"/>
          </p:nvPr>
        </p:nvSpPr>
        <p:spPr>
          <a:xfrm>
            <a:off x="5206314" y="1622425"/>
            <a:ext cx="6334897" cy="420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91425" wrap="square" tIns="0">
            <a:normAutofit/>
          </a:bodyPr>
          <a:lstStyle>
            <a:lvl1pPr indent="-228600" lvl="0" marL="457200" marR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b="1"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–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51" name="Google Shape;251;p34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  <p:sp>
        <p:nvSpPr>
          <p:cNvPr id="252" name="Google Shape;252;p34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3" name="Google Shape;253;p34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lt1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50" y="3572"/>
            <a:ext cx="12179300" cy="6850856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35"/>
          <p:cNvSpPr txBox="1"/>
          <p:nvPr>
            <p:ph type="ctrTitle"/>
          </p:nvPr>
        </p:nvSpPr>
        <p:spPr>
          <a:xfrm>
            <a:off x="478181" y="1966384"/>
            <a:ext cx="9451010" cy="21705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35"/>
          <p:cNvSpPr txBox="1"/>
          <p:nvPr>
            <p:ph idx="1" type="subTitle"/>
          </p:nvPr>
        </p:nvSpPr>
        <p:spPr>
          <a:xfrm>
            <a:off x="478181" y="4253766"/>
            <a:ext cx="9451010" cy="8549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 sz="26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258" name="Google Shape;25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959921"/>
            <a:ext cx="113792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5"/>
          <p:cNvSpPr txBox="1"/>
          <p:nvPr>
            <p:ph idx="2" type="body"/>
          </p:nvPr>
        </p:nvSpPr>
        <p:spPr>
          <a:xfrm>
            <a:off x="477838" y="5262285"/>
            <a:ext cx="8656223" cy="127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1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_END_Zoom" showMasterSp="0">
  <p:cSld name="Logo_END_Zoom">
    <p:bg>
      <p:bgPr>
        <a:solidFill>
          <a:schemeClr val="lt1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6"/>
          <p:cNvSpPr txBox="1"/>
          <p:nvPr/>
        </p:nvSpPr>
        <p:spPr>
          <a:xfrm>
            <a:off x="0" y="4909238"/>
            <a:ext cx="1212996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menlosecurity.com</a:t>
            </a:r>
            <a:endParaRPr b="1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2" name="Google Shape;262;p36"/>
          <p:cNvGrpSpPr/>
          <p:nvPr/>
        </p:nvGrpSpPr>
        <p:grpSpPr>
          <a:xfrm>
            <a:off x="3686170" y="2015107"/>
            <a:ext cx="4819660" cy="2313433"/>
            <a:chOff x="3690164" y="2030844"/>
            <a:chExt cx="4819660" cy="2313433"/>
          </a:xfrm>
        </p:grpSpPr>
        <p:pic>
          <p:nvPicPr>
            <p:cNvPr id="263" name="Google Shape;263;p3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690164" y="2030845"/>
              <a:ext cx="2606479" cy="16243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4" name="Google Shape;264;p3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013579" y="2030844"/>
              <a:ext cx="2496245" cy="16276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5" name="Google Shape;265;p3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87051" y="3918040"/>
              <a:ext cx="345993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6" name="Google Shape;266;p3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600883" y="3918040"/>
              <a:ext cx="422910" cy="4110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7" name="Google Shape;267;p3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53750" y="3918040"/>
              <a:ext cx="357526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8" name="Google Shape;268;p3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350234" y="3918040"/>
              <a:ext cx="369059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9" name="Google Shape;269;p3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758676" y="3918040"/>
              <a:ext cx="380592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0" name="Google Shape;270;p36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192731" y="3918040"/>
              <a:ext cx="392126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1" name="Google Shape;271;p36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723092" y="3918040"/>
              <a:ext cx="322927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2" name="Google Shape;272;p36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6885992" y="3918040"/>
              <a:ext cx="100584" cy="40187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06161" y="1449237"/>
            <a:ext cx="4350231" cy="4658265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37"/>
          <p:cNvSpPr txBox="1"/>
          <p:nvPr/>
        </p:nvSpPr>
        <p:spPr>
          <a:xfrm>
            <a:off x="1431223" y="670679"/>
            <a:ext cx="3536193" cy="8842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 Black"/>
              <a:buNone/>
            </a:pPr>
            <a:r>
              <a:rPr b="1" i="0" lang="en-US" sz="4800" u="none" cap="none" strike="noStrike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Agenda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37"/>
          <p:cNvSpPr txBox="1"/>
          <p:nvPr>
            <p:ph idx="1" type="body"/>
          </p:nvPr>
        </p:nvSpPr>
        <p:spPr>
          <a:xfrm>
            <a:off x="5206314" y="1622425"/>
            <a:ext cx="6334897" cy="420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91425" wrap="square" tIns="0">
            <a:normAutofit/>
          </a:bodyPr>
          <a:lstStyle>
            <a:lvl1pPr indent="-228600" lvl="0" marL="457200" marR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b="1"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–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064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7" name="Google Shape;277;p37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278" name="Google Shape;278;p37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9" name="Google Shape;279;p37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, Content ">
  <p:cSld name="Title, Subtitle, Content 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8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2" name="Google Shape;282;p38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3" name="Google Shape;283;p38"/>
          <p:cNvSpPr txBox="1"/>
          <p:nvPr>
            <p:ph idx="2" type="body"/>
          </p:nvPr>
        </p:nvSpPr>
        <p:spPr>
          <a:xfrm>
            <a:off x="468921" y="1615670"/>
            <a:ext cx="11210544" cy="4169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4" name="Google Shape;284;p38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285" name="Google Shape;285;p38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6" name="Google Shape;286;p38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gue" showMasterSp="0" type="secHead">
  <p:cSld name="SECTION_HEADER">
    <p:bg>
      <p:bgPr>
        <a:solidFill>
          <a:schemeClr val="lt1"/>
        </a:solidFill>
      </p:bgPr>
    </p:bg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" name="Google Shape;288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39"/>
          <p:cNvSpPr txBox="1"/>
          <p:nvPr>
            <p:ph type="title"/>
          </p:nvPr>
        </p:nvSpPr>
        <p:spPr>
          <a:xfrm>
            <a:off x="468922" y="1285874"/>
            <a:ext cx="5115796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p39"/>
          <p:cNvSpPr txBox="1"/>
          <p:nvPr>
            <p:ph idx="1" type="body"/>
          </p:nvPr>
        </p:nvSpPr>
        <p:spPr>
          <a:xfrm>
            <a:off x="468922" y="4165600"/>
            <a:ext cx="5115796" cy="982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91" name="Google Shape;291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5758627"/>
            <a:ext cx="1137920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">
  <p:cSld name="Two Column Content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0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4" name="Google Shape;294;p40"/>
          <p:cNvSpPr txBox="1"/>
          <p:nvPr>
            <p:ph idx="2" type="body"/>
          </p:nvPr>
        </p:nvSpPr>
        <p:spPr>
          <a:xfrm>
            <a:off x="468921" y="1615669"/>
            <a:ext cx="5375287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5" name="Google Shape;295;p40"/>
          <p:cNvSpPr txBox="1"/>
          <p:nvPr>
            <p:ph idx="3" type="body"/>
          </p:nvPr>
        </p:nvSpPr>
        <p:spPr>
          <a:xfrm>
            <a:off x="6303190" y="1615669"/>
            <a:ext cx="5375287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6" name="Google Shape;296;p40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40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298" name="Google Shape;298;p40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9" name="Google Shape;299;p40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 Content">
  <p:cSld name="Three Column Content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1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2" name="Google Shape;302;p41"/>
          <p:cNvSpPr txBox="1"/>
          <p:nvPr>
            <p:ph idx="2" type="body"/>
          </p:nvPr>
        </p:nvSpPr>
        <p:spPr>
          <a:xfrm>
            <a:off x="466344" y="1618488"/>
            <a:ext cx="3584448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3" name="Google Shape;303;p41"/>
          <p:cNvSpPr txBox="1"/>
          <p:nvPr>
            <p:ph idx="3" type="body"/>
          </p:nvPr>
        </p:nvSpPr>
        <p:spPr>
          <a:xfrm>
            <a:off x="4285547" y="1615669"/>
            <a:ext cx="3584448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4" name="Google Shape;304;p41"/>
          <p:cNvSpPr txBox="1"/>
          <p:nvPr>
            <p:ph idx="4" type="body"/>
          </p:nvPr>
        </p:nvSpPr>
        <p:spPr>
          <a:xfrm>
            <a:off x="8102173" y="1615669"/>
            <a:ext cx="3584448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5" name="Google Shape;305;p41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6" name="Google Shape;306;p41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307" name="Google Shape;307;p41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8" name="Google Shape;308;p41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, Content ">
  <p:cSld name="Title, Subtitle, Content 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2" type="body"/>
          </p:nvPr>
        </p:nvSpPr>
        <p:spPr>
          <a:xfrm>
            <a:off x="468921" y="1615670"/>
            <a:ext cx="11210544" cy="4169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5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Content">
  <p:cSld name="Four Column Content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2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1" name="Google Shape;311;p42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2" name="Google Shape;312;p42"/>
          <p:cNvSpPr txBox="1"/>
          <p:nvPr>
            <p:ph idx="2" type="body"/>
          </p:nvPr>
        </p:nvSpPr>
        <p:spPr>
          <a:xfrm>
            <a:off x="466344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3" name="Google Shape;313;p42"/>
          <p:cNvSpPr txBox="1"/>
          <p:nvPr>
            <p:ph idx="3" type="body"/>
          </p:nvPr>
        </p:nvSpPr>
        <p:spPr>
          <a:xfrm>
            <a:off x="9103448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4" name="Google Shape;314;p42"/>
          <p:cNvSpPr txBox="1"/>
          <p:nvPr>
            <p:ph idx="4" type="body"/>
          </p:nvPr>
        </p:nvSpPr>
        <p:spPr>
          <a:xfrm>
            <a:off x="6224414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5" name="Google Shape;315;p42"/>
          <p:cNvSpPr txBox="1"/>
          <p:nvPr>
            <p:ph idx="5" type="body"/>
          </p:nvPr>
        </p:nvSpPr>
        <p:spPr>
          <a:xfrm>
            <a:off x="3345379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6" name="Google Shape;316;p42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317" name="Google Shape;317;p42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8" name="Google Shape;318;p42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3"/>
          <p:cNvSpPr txBox="1"/>
          <p:nvPr>
            <p:ph idx="1" type="body"/>
          </p:nvPr>
        </p:nvSpPr>
        <p:spPr>
          <a:xfrm>
            <a:off x="466344" y="1681163"/>
            <a:ext cx="553123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21" name="Google Shape;321;p43"/>
          <p:cNvSpPr txBox="1"/>
          <p:nvPr>
            <p:ph idx="2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2" name="Google Shape;322;p43"/>
          <p:cNvSpPr txBox="1"/>
          <p:nvPr>
            <p:ph idx="3" type="body"/>
          </p:nvPr>
        </p:nvSpPr>
        <p:spPr>
          <a:xfrm>
            <a:off x="468921" y="2613991"/>
            <a:ext cx="5375287" cy="338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3" name="Google Shape;323;p43"/>
          <p:cNvSpPr txBox="1"/>
          <p:nvPr>
            <p:ph idx="4" type="body"/>
          </p:nvPr>
        </p:nvSpPr>
        <p:spPr>
          <a:xfrm>
            <a:off x="6303190" y="2613991"/>
            <a:ext cx="5375287" cy="338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4" name="Google Shape;324;p43"/>
          <p:cNvSpPr txBox="1"/>
          <p:nvPr>
            <p:ph idx="5" type="body"/>
          </p:nvPr>
        </p:nvSpPr>
        <p:spPr>
          <a:xfrm>
            <a:off x="6270797" y="1681163"/>
            <a:ext cx="553123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25" name="Google Shape;325;p43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6" name="Google Shape;326;p43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327" name="Google Shape;327;p43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8" name="Google Shape;328;p43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Full, Content ">
  <p:cSld name="Chart Full, Content "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4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1" name="Google Shape;331;p44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2" name="Google Shape;332;p44"/>
          <p:cNvSpPr/>
          <p:nvPr>
            <p:ph idx="2" type="chart"/>
          </p:nvPr>
        </p:nvSpPr>
        <p:spPr>
          <a:xfrm>
            <a:off x="468921" y="1615670"/>
            <a:ext cx="11210544" cy="4169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3" name="Google Shape;333;p44"/>
          <p:cNvSpPr txBox="1"/>
          <p:nvPr>
            <p:ph idx="3" type="body"/>
          </p:nvPr>
        </p:nvSpPr>
        <p:spPr>
          <a:xfrm>
            <a:off x="465273" y="5899499"/>
            <a:ext cx="11215686" cy="3473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4" name="Google Shape;334;p44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335" name="Google Shape;335;p44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6" name="Google Shape;336;p44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Full, Content ">
  <p:cSld name="Table Full, Content 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5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9" name="Google Shape;339;p45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0" name="Google Shape;340;p45"/>
          <p:cNvSpPr txBox="1"/>
          <p:nvPr>
            <p:ph idx="2" type="body"/>
          </p:nvPr>
        </p:nvSpPr>
        <p:spPr>
          <a:xfrm>
            <a:off x="465273" y="5899499"/>
            <a:ext cx="11215686" cy="3473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1" name="Google Shape;341;p45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342" name="Google Shape;342;p45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3" name="Google Shape;343;p45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_NoFooterBar" showMasterSp="0">
  <p:cSld name="Blank_NoFooterBar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right photo">
  <p:cSld name="One column with right photo"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7"/>
          <p:cNvSpPr/>
          <p:nvPr>
            <p:ph idx="2" type="pic"/>
          </p:nvPr>
        </p:nvSpPr>
        <p:spPr>
          <a:xfrm>
            <a:off x="7617508" y="0"/>
            <a:ext cx="4574492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  <p:sp>
        <p:nvSpPr>
          <p:cNvPr id="347" name="Google Shape;347;p47"/>
          <p:cNvSpPr txBox="1"/>
          <p:nvPr>
            <p:ph type="title"/>
          </p:nvPr>
        </p:nvSpPr>
        <p:spPr>
          <a:xfrm>
            <a:off x="468921" y="332758"/>
            <a:ext cx="6827991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8" name="Google Shape;348;p47"/>
          <p:cNvSpPr txBox="1"/>
          <p:nvPr>
            <p:ph idx="1" type="body"/>
          </p:nvPr>
        </p:nvSpPr>
        <p:spPr>
          <a:xfrm>
            <a:off x="468921" y="1615668"/>
            <a:ext cx="6665976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9" name="Google Shape;349;p47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right medium photo">
  <p:cSld name="One column with right medium photo"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8"/>
          <p:cNvSpPr/>
          <p:nvPr>
            <p:ph idx="2" type="pic"/>
          </p:nvPr>
        </p:nvSpPr>
        <p:spPr>
          <a:xfrm>
            <a:off x="6099048" y="0"/>
            <a:ext cx="6092952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  <p:sp>
        <p:nvSpPr>
          <p:cNvPr id="352" name="Google Shape;352;p48"/>
          <p:cNvSpPr txBox="1"/>
          <p:nvPr>
            <p:ph type="title"/>
          </p:nvPr>
        </p:nvSpPr>
        <p:spPr>
          <a:xfrm>
            <a:off x="468921" y="332758"/>
            <a:ext cx="5456391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3" name="Google Shape;353;p48"/>
          <p:cNvSpPr txBox="1"/>
          <p:nvPr>
            <p:ph idx="1" type="body"/>
          </p:nvPr>
        </p:nvSpPr>
        <p:spPr>
          <a:xfrm>
            <a:off x="468921" y="1615668"/>
            <a:ext cx="5438103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4" name="Google Shape;354;p48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full screen photo">
  <p:cSld name="One column with full screen photo"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49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pattern">
  <p:cSld name="One column pattern"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50"/>
          <p:cNvSpPr/>
          <p:nvPr/>
        </p:nvSpPr>
        <p:spPr>
          <a:xfrm>
            <a:off x="7225393" y="0"/>
            <a:ext cx="496660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82875" lIns="91425" spcFirstLastPara="1" rIns="91425" wrap="square" tIns="182875">
            <a:noAutofit/>
          </a:bodyPr>
          <a:lstStyle/>
          <a:p>
            <a:pPr indent="-95250" lvl="0" marL="171450" marR="0" rtl="0" algn="l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50"/>
          <p:cNvSpPr txBox="1"/>
          <p:nvPr>
            <p:ph type="title"/>
          </p:nvPr>
        </p:nvSpPr>
        <p:spPr>
          <a:xfrm>
            <a:off x="468921" y="332758"/>
            <a:ext cx="6827991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0" name="Google Shape;360;p50"/>
          <p:cNvSpPr txBox="1"/>
          <p:nvPr>
            <p:ph idx="1" type="body"/>
          </p:nvPr>
        </p:nvSpPr>
        <p:spPr>
          <a:xfrm>
            <a:off x="468922" y="1615668"/>
            <a:ext cx="5075144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1" name="Google Shape;361;p50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pic>
        <p:nvPicPr>
          <p:cNvPr id="362" name="Google Shape;362;p50"/>
          <p:cNvPicPr preferRelativeResize="0"/>
          <p:nvPr/>
        </p:nvPicPr>
        <p:blipFill rotWithShape="1">
          <a:blip r:embed="rId2">
            <a:alphaModFix/>
          </a:blip>
          <a:srcRect b="-1" l="0" r="0" t="-1"/>
          <a:stretch/>
        </p:blipFill>
        <p:spPr>
          <a:xfrm>
            <a:off x="7024234" y="0"/>
            <a:ext cx="516776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yle" showMasterSp="0">
  <p:cSld name="Quote Style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/>
          <p:nvPr>
            <p:ph idx="2" type="pic"/>
          </p:nvPr>
        </p:nvSpPr>
        <p:spPr>
          <a:xfrm>
            <a:off x="913891" y="1471424"/>
            <a:ext cx="2941858" cy="3609339"/>
          </a:xfrm>
          <a:prstGeom prst="rect">
            <a:avLst/>
          </a:prstGeom>
          <a:solidFill>
            <a:srgbClr val="E9D8FE"/>
          </a:solidFill>
          <a:ln>
            <a:noFill/>
          </a:ln>
        </p:spPr>
      </p:sp>
      <p:sp>
        <p:nvSpPr>
          <p:cNvPr id="365" name="Google Shape;365;p51"/>
          <p:cNvSpPr txBox="1"/>
          <p:nvPr>
            <p:ph type="title"/>
          </p:nvPr>
        </p:nvSpPr>
        <p:spPr>
          <a:xfrm>
            <a:off x="4206240" y="2013712"/>
            <a:ext cx="6958584" cy="3044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366" name="Google Shape;366;p51"/>
          <p:cNvGrpSpPr/>
          <p:nvPr/>
        </p:nvGrpSpPr>
        <p:grpSpPr>
          <a:xfrm>
            <a:off x="4222651" y="1513203"/>
            <a:ext cx="530459" cy="314648"/>
            <a:chOff x="4935113" y="-25128"/>
            <a:chExt cx="2714413" cy="1610088"/>
          </a:xfrm>
        </p:grpSpPr>
        <p:sp>
          <p:nvSpPr>
            <p:cNvPr id="367" name="Google Shape;367;p51"/>
            <p:cNvSpPr/>
            <p:nvPr/>
          </p:nvSpPr>
          <p:spPr>
            <a:xfrm flipH="1">
              <a:off x="493511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51"/>
            <p:cNvSpPr/>
            <p:nvPr/>
          </p:nvSpPr>
          <p:spPr>
            <a:xfrm flipH="1">
              <a:off x="633719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9" name="Google Shape;369;p51"/>
          <p:cNvSpPr txBox="1"/>
          <p:nvPr>
            <p:ph idx="1" type="body"/>
          </p:nvPr>
        </p:nvSpPr>
        <p:spPr>
          <a:xfrm>
            <a:off x="4206240" y="5368224"/>
            <a:ext cx="6958584" cy="508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70" name="Google Shape;370;p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51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372" name="Google Shape;372;p51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3" name="Google Shape;373;p51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gue" showMasterSp="0" type="secHead">
  <p:cSld name="SECTION_HEADER">
    <p:bg>
      <p:bgPr>
        <a:solidFill>
          <a:schemeClr val="lt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"/>
          <p:cNvSpPr txBox="1"/>
          <p:nvPr>
            <p:ph type="title"/>
          </p:nvPr>
        </p:nvSpPr>
        <p:spPr>
          <a:xfrm>
            <a:off x="468922" y="1285874"/>
            <a:ext cx="5115796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" type="body"/>
          </p:nvPr>
        </p:nvSpPr>
        <p:spPr>
          <a:xfrm>
            <a:off x="468922" y="4165600"/>
            <a:ext cx="5115796" cy="982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5758627"/>
            <a:ext cx="1137920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yle_2" showMasterSp="0">
  <p:cSld name="Quote Style_2"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568"/>
            <a:ext cx="12192000" cy="6850863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52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t" bIns="182875" lIns="91425" spcFirstLastPara="1" rIns="91425" wrap="square" tIns="182875">
            <a:noAutofit/>
          </a:bodyPr>
          <a:lstStyle/>
          <a:p>
            <a:pPr indent="-95250" lvl="0" marL="171450" marR="0" rtl="0" algn="l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52"/>
          <p:cNvSpPr/>
          <p:nvPr>
            <p:ph idx="2" type="pic"/>
          </p:nvPr>
        </p:nvSpPr>
        <p:spPr>
          <a:xfrm>
            <a:off x="913891" y="1471424"/>
            <a:ext cx="2941858" cy="3609339"/>
          </a:xfrm>
          <a:prstGeom prst="rect">
            <a:avLst/>
          </a:prstGeom>
          <a:solidFill>
            <a:srgbClr val="E9D8FE"/>
          </a:solidFill>
          <a:ln>
            <a:noFill/>
          </a:ln>
        </p:spPr>
      </p:sp>
      <p:sp>
        <p:nvSpPr>
          <p:cNvPr id="378" name="Google Shape;378;p52"/>
          <p:cNvSpPr txBox="1"/>
          <p:nvPr>
            <p:ph type="title"/>
          </p:nvPr>
        </p:nvSpPr>
        <p:spPr>
          <a:xfrm>
            <a:off x="4206240" y="2013712"/>
            <a:ext cx="6958584" cy="3044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379" name="Google Shape;379;p52"/>
          <p:cNvGrpSpPr/>
          <p:nvPr/>
        </p:nvGrpSpPr>
        <p:grpSpPr>
          <a:xfrm>
            <a:off x="4222651" y="1513203"/>
            <a:ext cx="530459" cy="314648"/>
            <a:chOff x="4935113" y="-25128"/>
            <a:chExt cx="2714413" cy="1610088"/>
          </a:xfrm>
        </p:grpSpPr>
        <p:sp>
          <p:nvSpPr>
            <p:cNvPr id="380" name="Google Shape;380;p52"/>
            <p:cNvSpPr/>
            <p:nvPr/>
          </p:nvSpPr>
          <p:spPr>
            <a:xfrm flipH="1">
              <a:off x="493511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52"/>
            <p:cNvSpPr/>
            <p:nvPr/>
          </p:nvSpPr>
          <p:spPr>
            <a:xfrm flipH="1">
              <a:off x="633719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2" name="Google Shape;382;p52"/>
          <p:cNvSpPr txBox="1"/>
          <p:nvPr>
            <p:ph idx="1" type="body"/>
          </p:nvPr>
        </p:nvSpPr>
        <p:spPr>
          <a:xfrm>
            <a:off x="4206240" y="5368224"/>
            <a:ext cx="6958584" cy="508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83" name="Google Shape;383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2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385" name="Google Shape;385;p52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6" name="Google Shape;386;p52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Quote Style" showMasterSp="0">
  <p:cSld name="3_Quote Style"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44" y="3568"/>
            <a:ext cx="12179312" cy="6850863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53"/>
          <p:cNvSpPr txBox="1"/>
          <p:nvPr>
            <p:ph type="title"/>
          </p:nvPr>
        </p:nvSpPr>
        <p:spPr>
          <a:xfrm>
            <a:off x="473308" y="1775393"/>
            <a:ext cx="6958584" cy="3044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Arial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390" name="Google Shape;390;p53"/>
          <p:cNvGrpSpPr/>
          <p:nvPr/>
        </p:nvGrpSpPr>
        <p:grpSpPr>
          <a:xfrm>
            <a:off x="489719" y="995043"/>
            <a:ext cx="530459" cy="314648"/>
            <a:chOff x="4935113" y="-25128"/>
            <a:chExt cx="2714413" cy="1610088"/>
          </a:xfrm>
        </p:grpSpPr>
        <p:sp>
          <p:nvSpPr>
            <p:cNvPr id="391" name="Google Shape;391;p53"/>
            <p:cNvSpPr/>
            <p:nvPr/>
          </p:nvSpPr>
          <p:spPr>
            <a:xfrm flipH="1">
              <a:off x="493511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53"/>
            <p:cNvSpPr/>
            <p:nvPr/>
          </p:nvSpPr>
          <p:spPr>
            <a:xfrm flipH="1">
              <a:off x="633719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3" name="Google Shape;393;p53"/>
          <p:cNvSpPr txBox="1"/>
          <p:nvPr>
            <p:ph idx="1" type="body"/>
          </p:nvPr>
        </p:nvSpPr>
        <p:spPr>
          <a:xfrm>
            <a:off x="473308" y="5134545"/>
            <a:ext cx="6958584" cy="5016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94" name="Google Shape;394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53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396" name="Google Shape;396;p53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7" name="Google Shape;397;p53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Logo_Float" showMasterSp="0">
  <p:cSld name="2_Logo_Float">
    <p:bg>
      <p:bgPr>
        <a:solidFill>
          <a:schemeClr val="lt1"/>
        </a:solidFill>
      </p:bgPr>
    </p:bg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" name="Google Shape;399;p54"/>
          <p:cNvGrpSpPr/>
          <p:nvPr/>
        </p:nvGrpSpPr>
        <p:grpSpPr>
          <a:xfrm>
            <a:off x="3690164" y="2030844"/>
            <a:ext cx="4819660" cy="1627632"/>
            <a:chOff x="3690164" y="1473060"/>
            <a:chExt cx="4819660" cy="1627632"/>
          </a:xfrm>
        </p:grpSpPr>
        <p:pic>
          <p:nvPicPr>
            <p:cNvPr id="400" name="Google Shape;400;p5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690164" y="1473061"/>
              <a:ext cx="2606479" cy="16243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1" name="Google Shape;401;p5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013579" y="1473060"/>
              <a:ext cx="2496245" cy="162763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02" name="Google Shape;402;p54"/>
          <p:cNvGrpSpPr/>
          <p:nvPr/>
        </p:nvGrpSpPr>
        <p:grpSpPr>
          <a:xfrm>
            <a:off x="4187051" y="3918040"/>
            <a:ext cx="3836742" cy="426237"/>
            <a:chOff x="4187051" y="3360256"/>
            <a:chExt cx="3836742" cy="426237"/>
          </a:xfrm>
        </p:grpSpPr>
        <p:pic>
          <p:nvPicPr>
            <p:cNvPr id="403" name="Google Shape;403;p5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87051" y="3360256"/>
              <a:ext cx="345993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4" name="Google Shape;404;p5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600883" y="3360256"/>
              <a:ext cx="422910" cy="4110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5" name="Google Shape;405;p5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53750" y="3360256"/>
              <a:ext cx="357526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6" name="Google Shape;406;p54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350234" y="3360256"/>
              <a:ext cx="369059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7" name="Google Shape;407;p54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758676" y="3360256"/>
              <a:ext cx="380592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8" name="Google Shape;408;p54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192731" y="3360256"/>
              <a:ext cx="392126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9" name="Google Shape;409;p54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723092" y="3360256"/>
              <a:ext cx="322927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0" name="Google Shape;410;p54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6885992" y="3360256"/>
              <a:ext cx="100584" cy="4018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11" name="Google Shape;411;p54"/>
          <p:cNvSpPr txBox="1"/>
          <p:nvPr/>
        </p:nvSpPr>
        <p:spPr>
          <a:xfrm>
            <a:off x="0" y="5111551"/>
            <a:ext cx="1212996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menlosecurity.com</a:t>
            </a:r>
            <a:endParaRPr b="1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Picture with Caption">
  <p:cSld name="1_Picture with Caption"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5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55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55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55"/>
          <p:cNvSpPr/>
          <p:nvPr/>
        </p:nvSpPr>
        <p:spPr>
          <a:xfrm>
            <a:off x="10744200" y="126227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55"/>
          <p:cNvSpPr/>
          <p:nvPr/>
        </p:nvSpPr>
        <p:spPr>
          <a:xfrm>
            <a:off x="0" y="2381575"/>
            <a:ext cx="12192000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Delete rouge slide masters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appear after this slide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Blue Band" showMasterSp="0">
  <p:cSld name="Title and Content Blue Band">
    <p:bg>
      <p:bgPr>
        <a:solidFill>
          <a:srgbClr val="8A3500"/>
        </a:soli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56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56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and Content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and Content Blue Band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56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56"/>
          <p:cNvSpPr/>
          <p:nvPr/>
        </p:nvSpPr>
        <p:spPr>
          <a:xfrm>
            <a:off x="8497957" y="126227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, Content Blue Band" showMasterSp="0">
  <p:cSld name="Title, Subtitle, Content Blue Band">
    <p:bg>
      <p:bgPr>
        <a:solidFill>
          <a:srgbClr val="8A3500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5" name="Google Shape;425;p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57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57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Title, Subtitle,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Title, Subtitle, Content Blue Band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57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57"/>
          <p:cNvSpPr/>
          <p:nvPr/>
        </p:nvSpPr>
        <p:spPr>
          <a:xfrm>
            <a:off x="9621079" y="1293344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Blue Band" showMasterSp="0">
  <p:cSld name="Title Subtitle Blue Band">
    <p:bg>
      <p:bgPr>
        <a:solidFill>
          <a:srgbClr val="8A3500"/>
        </a:solidFill>
      </p:bgPr>
    </p:bg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8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58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Only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Blue Band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58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4" name="Google Shape;434;p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58"/>
          <p:cNvSpPr/>
          <p:nvPr/>
        </p:nvSpPr>
        <p:spPr>
          <a:xfrm>
            <a:off x="10776111" y="1293344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 Blue Band" showMasterSp="0">
  <p:cSld name="Two Column Content Blue Band">
    <p:bg>
      <p:bgPr>
        <a:solidFill>
          <a:srgbClr val="8A3500"/>
        </a:solidFill>
      </p:bgPr>
    </p:bg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9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59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Two Column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Two Column Content 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Blue Band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59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0" name="Google Shape;440;p5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59"/>
          <p:cNvSpPr/>
          <p:nvPr/>
        </p:nvSpPr>
        <p:spPr>
          <a:xfrm>
            <a:off x="8446798" y="2236619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ree Column Content" showMasterSp="0">
  <p:cSld name="1_Three Column Content">
    <p:bg>
      <p:bgPr>
        <a:solidFill>
          <a:srgbClr val="8A3500"/>
        </a:solidFill>
      </p:bgPr>
    </p:bg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60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60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Three Column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1_Three Column Content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60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6" name="Google Shape;446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60"/>
          <p:cNvSpPr/>
          <p:nvPr/>
        </p:nvSpPr>
        <p:spPr>
          <a:xfrm>
            <a:off x="9640331" y="2236619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Content Blue Band" showMasterSp="0">
  <p:cSld name="Four Column Content Blue Band">
    <p:bg>
      <p:bgPr>
        <a:solidFill>
          <a:srgbClr val="8A3500"/>
        </a:solidFill>
      </p:bgPr>
    </p:bg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61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61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 Column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 Column Content 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Blue Band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61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2" name="Google Shape;452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61"/>
          <p:cNvSpPr/>
          <p:nvPr/>
        </p:nvSpPr>
        <p:spPr>
          <a:xfrm>
            <a:off x="10776112" y="2236619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">
  <p:cSld name="Two Column Conten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2" type="body"/>
          </p:nvPr>
        </p:nvSpPr>
        <p:spPr>
          <a:xfrm>
            <a:off x="468921" y="1615669"/>
            <a:ext cx="5375287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3" type="body"/>
          </p:nvPr>
        </p:nvSpPr>
        <p:spPr>
          <a:xfrm>
            <a:off x="6303190" y="1615669"/>
            <a:ext cx="5375287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" name="Google Shape;61;p7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Blue Background" showMasterSp="0">
  <p:cSld name="Title Subtitle Blue Background">
    <p:bg>
      <p:bgPr>
        <a:solidFill>
          <a:srgbClr val="8A3500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62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62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Only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Blue Background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62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8" name="Google Shape;458;p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62"/>
          <p:cNvSpPr/>
          <p:nvPr/>
        </p:nvSpPr>
        <p:spPr>
          <a:xfrm>
            <a:off x="10785737" y="1148964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/ Small Image" showMasterSp="0">
  <p:cSld name="Content w/ Small Image">
    <p:bg>
      <p:bgPr>
        <a:solidFill>
          <a:srgbClr val="8A3500"/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63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63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right photo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 w/ Small Image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63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4" name="Google Shape;464;p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63"/>
          <p:cNvSpPr/>
          <p:nvPr/>
        </p:nvSpPr>
        <p:spPr>
          <a:xfrm>
            <a:off x="7282141" y="430605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w/ Small Image" showMasterSp="0">
  <p:cSld name="1_Content w/ Small Image">
    <p:bg>
      <p:bgPr>
        <a:solidFill>
          <a:srgbClr val="8A3500"/>
        </a:solidFill>
      </p:bgPr>
    </p:bg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64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64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right medium photo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1_Content w/ Medium Image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64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0" name="Google Shape;470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64"/>
          <p:cNvSpPr/>
          <p:nvPr/>
        </p:nvSpPr>
        <p:spPr>
          <a:xfrm>
            <a:off x="8475673" y="4325301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ntent w/ Small Image" showMasterSp="0">
  <p:cSld name="2_Content w/ Small Image">
    <p:bg>
      <p:bgPr>
        <a:solidFill>
          <a:srgbClr val="8A3500"/>
        </a:solidFill>
      </p:bgPr>
    </p:bg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65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65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full screen photo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 w/ Large Image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65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6" name="Google Shape;476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65"/>
          <p:cNvSpPr/>
          <p:nvPr/>
        </p:nvSpPr>
        <p:spPr>
          <a:xfrm>
            <a:off x="9621080" y="426755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Blue Band">
  <p:cSld name="1_Title and Content Blue Band"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67"/>
          <p:cNvSpPr txBox="1"/>
          <p:nvPr>
            <p:ph idx="1" type="body"/>
          </p:nvPr>
        </p:nvSpPr>
        <p:spPr>
          <a:xfrm>
            <a:off x="428503" y="1493924"/>
            <a:ext cx="11325900" cy="43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indent="-342900" lvl="0" marL="45720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151517"/>
              </a:buClr>
              <a:buSzPts val="1800"/>
              <a:buFont typeface="Arial"/>
              <a:buChar char="•"/>
              <a:defRPr/>
            </a:lvl1pPr>
            <a:lvl2pPr indent="-323850" lvl="1" marL="914400" algn="l">
              <a:lnSpc>
                <a:spcPct val="95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TR"/>
              <a:buChar char="–"/>
              <a:defRPr/>
            </a:lvl2pPr>
            <a:lvl3pPr indent="-317500" lvl="2" marL="1371600" algn="l">
              <a:lnSpc>
                <a:spcPct val="95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3pPr>
            <a:lvl4pPr indent="-317500" lvl="3" marL="1828800" algn="l">
              <a:lnSpc>
                <a:spcPct val="95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4pPr>
            <a:lvl5pPr indent="-317500" lvl="4" marL="2286000" algn="l">
              <a:lnSpc>
                <a:spcPct val="95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/>
            </a:lvl5pPr>
            <a:lvl6pPr indent="-317500" lvl="5" marL="2743200" algn="l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Char char="​"/>
              <a:defRPr/>
            </a:lvl6pPr>
            <a:lvl7pPr indent="-317500" lvl="6" marL="3200400" algn="l">
              <a:lnSpc>
                <a:spcPct val="125000"/>
              </a:lnSpc>
              <a:spcBef>
                <a:spcPts val="667"/>
              </a:spcBef>
              <a:spcAft>
                <a:spcPts val="0"/>
              </a:spcAft>
              <a:buClr>
                <a:schemeClr val="dk2"/>
              </a:buClr>
              <a:buSzPts val="1400"/>
              <a:buChar char="​"/>
              <a:defRPr/>
            </a:lvl7pPr>
            <a:lvl8pPr indent="-317500" lvl="7" marL="3657600" algn="l">
              <a:lnSpc>
                <a:spcPct val="86000"/>
              </a:lnSpc>
              <a:spcBef>
                <a:spcPts val="1867"/>
              </a:spcBef>
              <a:spcAft>
                <a:spcPts val="0"/>
              </a:spcAft>
              <a:buClr>
                <a:schemeClr val="dk2"/>
              </a:buClr>
              <a:buSzPts val="1400"/>
              <a:buChar char="​"/>
              <a:defRPr/>
            </a:lvl8pPr>
            <a:lvl9pPr indent="-317500" lvl="8" marL="4114800" algn="l">
              <a:lnSpc>
                <a:spcPct val="84000"/>
              </a:lnSpc>
              <a:spcBef>
                <a:spcPts val="1867"/>
              </a:spcBef>
              <a:spcAft>
                <a:spcPts val="0"/>
              </a:spcAft>
              <a:buClr>
                <a:schemeClr val="dk2"/>
              </a:buClr>
              <a:buSzPts val="1400"/>
              <a:buChar char="​"/>
              <a:defRPr/>
            </a:lvl9pPr>
          </a:lstStyle>
          <a:p/>
        </p:txBody>
      </p:sp>
      <p:sp>
        <p:nvSpPr>
          <p:cNvPr id="487" name="Google Shape;487;p67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lv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8" name="Google Shape;488;p67"/>
          <p:cNvSpPr txBox="1"/>
          <p:nvPr>
            <p:ph idx="11" type="ftr"/>
          </p:nvPr>
        </p:nvSpPr>
        <p:spPr>
          <a:xfrm>
            <a:off x="428503" y="6122980"/>
            <a:ext cx="11325900" cy="142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0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9C49CF"/>
              </a:buClr>
              <a:buSzPts val="11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lt1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" name="Google Shape;490;p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50" y="3572"/>
            <a:ext cx="12179300" cy="6850856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68"/>
          <p:cNvSpPr txBox="1"/>
          <p:nvPr>
            <p:ph type="ctrTitle"/>
          </p:nvPr>
        </p:nvSpPr>
        <p:spPr>
          <a:xfrm>
            <a:off x="478181" y="1966384"/>
            <a:ext cx="9451010" cy="217054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2" name="Google Shape;492;p68"/>
          <p:cNvSpPr txBox="1"/>
          <p:nvPr>
            <p:ph idx="1" type="subTitle"/>
          </p:nvPr>
        </p:nvSpPr>
        <p:spPr>
          <a:xfrm>
            <a:off x="478181" y="4253766"/>
            <a:ext cx="9451010" cy="8549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600"/>
              <a:buNone/>
              <a:defRPr sz="26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493" name="Google Shape;493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959921"/>
            <a:ext cx="113792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68"/>
          <p:cNvSpPr txBox="1"/>
          <p:nvPr>
            <p:ph idx="2" type="body"/>
          </p:nvPr>
        </p:nvSpPr>
        <p:spPr>
          <a:xfrm>
            <a:off x="477838" y="5262285"/>
            <a:ext cx="8656223" cy="127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1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Google Shape;496;p69"/>
          <p:cNvPicPr preferRelativeResize="0"/>
          <p:nvPr/>
        </p:nvPicPr>
        <p:blipFill rotWithShape="1">
          <a:blip r:embed="rId2">
            <a:alphaModFix/>
          </a:blip>
          <a:srcRect b="9666" l="58249" r="0" t="10855"/>
          <a:stretch/>
        </p:blipFill>
        <p:spPr>
          <a:xfrm>
            <a:off x="906161" y="1449237"/>
            <a:ext cx="4350231" cy="4658265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69"/>
          <p:cNvSpPr txBox="1"/>
          <p:nvPr/>
        </p:nvSpPr>
        <p:spPr>
          <a:xfrm>
            <a:off x="1431223" y="670679"/>
            <a:ext cx="3536193" cy="8842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 Black"/>
              <a:buNone/>
            </a:pPr>
            <a:r>
              <a:rPr b="1" i="0" lang="en-US" sz="4800" u="none" cap="none" strike="noStrike">
                <a:solidFill>
                  <a:schemeClr val="lt2"/>
                </a:solidFill>
                <a:latin typeface="Arial Black"/>
                <a:ea typeface="Arial Black"/>
                <a:cs typeface="Arial Black"/>
                <a:sym typeface="Arial Black"/>
              </a:rPr>
              <a:t>Agenda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69"/>
          <p:cNvSpPr txBox="1"/>
          <p:nvPr>
            <p:ph idx="1" type="body"/>
          </p:nvPr>
        </p:nvSpPr>
        <p:spPr>
          <a:xfrm>
            <a:off x="5206314" y="1622425"/>
            <a:ext cx="6334897" cy="420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91425" wrap="square" tIns="0">
            <a:normAutofit/>
          </a:bodyPr>
          <a:lstStyle>
            <a:lvl1pPr indent="-228600" lvl="0" marL="457200" marR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b="1"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–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064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5"/>
              </a:buClr>
              <a:buSzPts val="2800"/>
              <a:buChar char="•"/>
              <a:defRPr b="1" sz="28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9" name="Google Shape;499;p69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0" name="Google Shape;500;p69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1" name="Google Shape;501;p69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70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4" name="Google Shape;504;p70"/>
          <p:cNvSpPr txBox="1"/>
          <p:nvPr>
            <p:ph idx="1" type="body"/>
          </p:nvPr>
        </p:nvSpPr>
        <p:spPr>
          <a:xfrm>
            <a:off x="468921" y="1308894"/>
            <a:ext cx="11210544" cy="44764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9540FF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9540FF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9540FF"/>
              </a:buClr>
              <a:buSzPts val="1600"/>
              <a:buFont typeface="NTR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9540FF"/>
              </a:buClr>
              <a:buSzPts val="1600"/>
              <a:buFont typeface="NTR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rgbClr val="9540FF"/>
              </a:buClr>
              <a:buSzPts val="1600"/>
              <a:buFont typeface="NTR"/>
              <a:buChar char="–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5" name="Google Shape;505;p70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6" name="Google Shape;506;p70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7" name="Google Shape;507;p70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, Content ">
  <p:cSld name="Title, Subtitle, Content "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71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0" name="Google Shape;510;p71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1" name="Google Shape;511;p71"/>
          <p:cNvSpPr txBox="1"/>
          <p:nvPr>
            <p:ph idx="2" type="body"/>
          </p:nvPr>
        </p:nvSpPr>
        <p:spPr>
          <a:xfrm>
            <a:off x="468921" y="1615670"/>
            <a:ext cx="11210544" cy="4169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2" name="Google Shape;512;p71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3" name="Google Shape;513;p71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4" name="Google Shape;514;p71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Only">
  <p:cSld name="Title Subtitle Only"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72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7" name="Google Shape;517;p72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8" name="Google Shape;518;p72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9" name="Google Shape;519;p72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0" name="Google Shape;520;p72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 Content">
  <p:cSld name="Three Column Conten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2" type="body"/>
          </p:nvPr>
        </p:nvSpPr>
        <p:spPr>
          <a:xfrm>
            <a:off x="466344" y="1618488"/>
            <a:ext cx="3584448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8"/>
          <p:cNvSpPr txBox="1"/>
          <p:nvPr>
            <p:ph idx="3" type="body"/>
          </p:nvPr>
        </p:nvSpPr>
        <p:spPr>
          <a:xfrm>
            <a:off x="4285547" y="1615669"/>
            <a:ext cx="3584448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4" type="body"/>
          </p:nvPr>
        </p:nvSpPr>
        <p:spPr>
          <a:xfrm>
            <a:off x="8102173" y="1615669"/>
            <a:ext cx="3584448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" name="Google Shape;70;p8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gue" showMasterSp="0" type="secHead">
  <p:cSld name="SECTION_HEADER">
    <p:bg>
      <p:bgPr>
        <a:solidFill>
          <a:schemeClr val="lt1"/>
        </a:solidFill>
      </p:bgPr>
    </p:bg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" name="Google Shape;522;p7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73"/>
          <p:cNvSpPr txBox="1"/>
          <p:nvPr>
            <p:ph type="title"/>
          </p:nvPr>
        </p:nvSpPr>
        <p:spPr>
          <a:xfrm>
            <a:off x="468922" y="1285874"/>
            <a:ext cx="5115796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4" name="Google Shape;524;p73"/>
          <p:cNvSpPr txBox="1"/>
          <p:nvPr>
            <p:ph idx="1" type="body"/>
          </p:nvPr>
        </p:nvSpPr>
        <p:spPr>
          <a:xfrm>
            <a:off x="468922" y="4165600"/>
            <a:ext cx="5115796" cy="982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525" name="Google Shape;525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5758627"/>
            <a:ext cx="1137920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gue2" showMasterSp="0">
  <p:cSld name="Segue2">
    <p:bg>
      <p:bgPr>
        <a:solidFill>
          <a:schemeClr val="lt1"/>
        </a:solidFill>
      </p:bgPr>
    </p:bg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7" name="Google Shape;527;p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74"/>
          <p:cNvSpPr txBox="1"/>
          <p:nvPr>
            <p:ph type="title"/>
          </p:nvPr>
        </p:nvSpPr>
        <p:spPr>
          <a:xfrm>
            <a:off x="468921" y="1285874"/>
            <a:ext cx="7647387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  <a:defRPr b="1" i="0" sz="48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9" name="Google Shape;529;p74"/>
          <p:cNvSpPr txBox="1"/>
          <p:nvPr>
            <p:ph idx="1" type="body"/>
          </p:nvPr>
        </p:nvSpPr>
        <p:spPr>
          <a:xfrm>
            <a:off x="468921" y="4165600"/>
            <a:ext cx="7647387" cy="982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530" name="Google Shape;530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8181" y="5758627"/>
            <a:ext cx="1137920" cy="548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">
  <p:cSld name="Two Column Content"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5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3" name="Google Shape;533;p75"/>
          <p:cNvSpPr txBox="1"/>
          <p:nvPr>
            <p:ph idx="2" type="body"/>
          </p:nvPr>
        </p:nvSpPr>
        <p:spPr>
          <a:xfrm>
            <a:off x="468921" y="1615669"/>
            <a:ext cx="5375287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4" name="Google Shape;534;p75"/>
          <p:cNvSpPr txBox="1"/>
          <p:nvPr>
            <p:ph idx="3" type="body"/>
          </p:nvPr>
        </p:nvSpPr>
        <p:spPr>
          <a:xfrm>
            <a:off x="6303190" y="1615669"/>
            <a:ext cx="5375287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5" name="Google Shape;535;p75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6" name="Google Shape;536;p75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7" name="Google Shape;537;p75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8" name="Google Shape;538;p75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 Content">
  <p:cSld name="Three Column Content"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76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1" name="Google Shape;541;p76"/>
          <p:cNvSpPr txBox="1"/>
          <p:nvPr>
            <p:ph idx="2" type="body"/>
          </p:nvPr>
        </p:nvSpPr>
        <p:spPr>
          <a:xfrm>
            <a:off x="466344" y="1618488"/>
            <a:ext cx="3584448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2" name="Google Shape;542;p76"/>
          <p:cNvSpPr txBox="1"/>
          <p:nvPr>
            <p:ph idx="3" type="body"/>
          </p:nvPr>
        </p:nvSpPr>
        <p:spPr>
          <a:xfrm>
            <a:off x="4285547" y="1615669"/>
            <a:ext cx="3584448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3" name="Google Shape;543;p76"/>
          <p:cNvSpPr txBox="1"/>
          <p:nvPr>
            <p:ph idx="4" type="body"/>
          </p:nvPr>
        </p:nvSpPr>
        <p:spPr>
          <a:xfrm>
            <a:off x="8102173" y="1615669"/>
            <a:ext cx="3584448" cy="4385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4" name="Google Shape;544;p76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5" name="Google Shape;545;p76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6" name="Google Shape;546;p76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7" name="Google Shape;547;p76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Content">
  <p:cSld name="Four Column Content"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77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0" name="Google Shape;550;p77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1" name="Google Shape;551;p77"/>
          <p:cNvSpPr txBox="1"/>
          <p:nvPr>
            <p:ph idx="2" type="body"/>
          </p:nvPr>
        </p:nvSpPr>
        <p:spPr>
          <a:xfrm>
            <a:off x="466344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2" name="Google Shape;552;p77"/>
          <p:cNvSpPr txBox="1"/>
          <p:nvPr>
            <p:ph idx="3" type="body"/>
          </p:nvPr>
        </p:nvSpPr>
        <p:spPr>
          <a:xfrm>
            <a:off x="9103448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3" name="Google Shape;553;p77"/>
          <p:cNvSpPr txBox="1"/>
          <p:nvPr>
            <p:ph idx="4" type="body"/>
          </p:nvPr>
        </p:nvSpPr>
        <p:spPr>
          <a:xfrm>
            <a:off x="6224414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4" name="Google Shape;554;p77"/>
          <p:cNvSpPr txBox="1"/>
          <p:nvPr>
            <p:ph idx="5" type="body"/>
          </p:nvPr>
        </p:nvSpPr>
        <p:spPr>
          <a:xfrm>
            <a:off x="3345379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5" name="Google Shape;555;p77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6" name="Google Shape;556;p77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7" name="Google Shape;557;p77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78"/>
          <p:cNvSpPr txBox="1"/>
          <p:nvPr>
            <p:ph idx="1" type="body"/>
          </p:nvPr>
        </p:nvSpPr>
        <p:spPr>
          <a:xfrm>
            <a:off x="466344" y="1681163"/>
            <a:ext cx="553123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60" name="Google Shape;560;p78"/>
          <p:cNvSpPr txBox="1"/>
          <p:nvPr>
            <p:ph idx="2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1" name="Google Shape;561;p78"/>
          <p:cNvSpPr txBox="1"/>
          <p:nvPr>
            <p:ph idx="3" type="body"/>
          </p:nvPr>
        </p:nvSpPr>
        <p:spPr>
          <a:xfrm>
            <a:off x="468921" y="2613991"/>
            <a:ext cx="5375287" cy="338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2" name="Google Shape;562;p78"/>
          <p:cNvSpPr txBox="1"/>
          <p:nvPr>
            <p:ph idx="4" type="body"/>
          </p:nvPr>
        </p:nvSpPr>
        <p:spPr>
          <a:xfrm>
            <a:off x="6303190" y="2613991"/>
            <a:ext cx="5375287" cy="338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3" name="Google Shape;563;p78"/>
          <p:cNvSpPr txBox="1"/>
          <p:nvPr>
            <p:ph idx="5" type="body"/>
          </p:nvPr>
        </p:nvSpPr>
        <p:spPr>
          <a:xfrm>
            <a:off x="6270797" y="1681163"/>
            <a:ext cx="553123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64" name="Google Shape;564;p78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5" name="Google Shape;565;p78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6" name="Google Shape;566;p78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7" name="Google Shape;567;p78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Content with Bullets">
  <p:cSld name="ChartContent with Bullets"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79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0" name="Google Shape;570;p79"/>
          <p:cNvSpPr txBox="1"/>
          <p:nvPr>
            <p:ph idx="2" type="body"/>
          </p:nvPr>
        </p:nvSpPr>
        <p:spPr>
          <a:xfrm>
            <a:off x="468921" y="1615668"/>
            <a:ext cx="6665976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1" name="Google Shape;571;p79"/>
          <p:cNvSpPr txBox="1"/>
          <p:nvPr>
            <p:ph idx="3" type="body"/>
          </p:nvPr>
        </p:nvSpPr>
        <p:spPr>
          <a:xfrm>
            <a:off x="7643191" y="1615668"/>
            <a:ext cx="4043430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2" name="Google Shape;572;p79"/>
          <p:cNvSpPr txBox="1"/>
          <p:nvPr>
            <p:ph idx="4" type="body"/>
          </p:nvPr>
        </p:nvSpPr>
        <p:spPr>
          <a:xfrm>
            <a:off x="465273" y="5899499"/>
            <a:ext cx="11215686" cy="3473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3" name="Google Shape;573;p79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4" name="Google Shape;574;p79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5" name="Google Shape;575;p79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6" name="Google Shape;576;p79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 Full, Content ">
  <p:cSld name="Chart Full, Content "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80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9" name="Google Shape;579;p80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0" name="Google Shape;580;p80"/>
          <p:cNvSpPr/>
          <p:nvPr>
            <p:ph idx="2" type="chart"/>
          </p:nvPr>
        </p:nvSpPr>
        <p:spPr>
          <a:xfrm>
            <a:off x="468921" y="1615670"/>
            <a:ext cx="11210544" cy="4169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1" name="Google Shape;581;p80"/>
          <p:cNvSpPr txBox="1"/>
          <p:nvPr>
            <p:ph idx="3" type="body"/>
          </p:nvPr>
        </p:nvSpPr>
        <p:spPr>
          <a:xfrm>
            <a:off x="465273" y="5899499"/>
            <a:ext cx="11215686" cy="3473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2" name="Google Shape;582;p80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3" name="Google Shape;583;p80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4" name="Google Shape;584;p80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Full, Content ">
  <p:cSld name="Table Full, Content "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81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7" name="Google Shape;587;p81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8" name="Google Shape;588;p81"/>
          <p:cNvSpPr txBox="1"/>
          <p:nvPr>
            <p:ph idx="2" type="body"/>
          </p:nvPr>
        </p:nvSpPr>
        <p:spPr>
          <a:xfrm>
            <a:off x="465273" y="5899499"/>
            <a:ext cx="11215686" cy="3473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i="1" sz="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9" name="Google Shape;589;p81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0" name="Google Shape;590;p81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1" name="Google Shape;591;p81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82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4" name="Google Shape;594;p82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5" name="Google Shape;595;p82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Content">
  <p:cSld name="Four Column Conten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/>
          <p:nvPr>
            <p:ph idx="1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2" type="body"/>
          </p:nvPr>
        </p:nvSpPr>
        <p:spPr>
          <a:xfrm>
            <a:off x="466344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3" type="body"/>
          </p:nvPr>
        </p:nvSpPr>
        <p:spPr>
          <a:xfrm>
            <a:off x="9103448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4" type="body"/>
          </p:nvPr>
        </p:nvSpPr>
        <p:spPr>
          <a:xfrm>
            <a:off x="6224414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9"/>
          <p:cNvSpPr txBox="1"/>
          <p:nvPr>
            <p:ph idx="5" type="body"/>
          </p:nvPr>
        </p:nvSpPr>
        <p:spPr>
          <a:xfrm>
            <a:off x="3345379" y="1618488"/>
            <a:ext cx="2560320" cy="4389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302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Char char="•"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/>
            </a:lvl2pPr>
            <a:lvl3pPr indent="-3175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TR"/>
              <a:buChar char="—"/>
              <a:defRPr sz="14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" name="Google Shape;80;p9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_NoFooterBar" showMasterSp="0">
  <p:cSld name="Blank_NoFooterBar"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right photo">
  <p:cSld name="One column with right photo"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84"/>
          <p:cNvSpPr/>
          <p:nvPr>
            <p:ph idx="2" type="pic"/>
          </p:nvPr>
        </p:nvSpPr>
        <p:spPr>
          <a:xfrm>
            <a:off x="7617508" y="0"/>
            <a:ext cx="4574492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  <p:sp>
        <p:nvSpPr>
          <p:cNvPr id="599" name="Google Shape;599;p84"/>
          <p:cNvSpPr txBox="1"/>
          <p:nvPr>
            <p:ph type="title"/>
          </p:nvPr>
        </p:nvSpPr>
        <p:spPr>
          <a:xfrm>
            <a:off x="468921" y="332758"/>
            <a:ext cx="6827991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0" name="Google Shape;600;p84"/>
          <p:cNvSpPr txBox="1"/>
          <p:nvPr>
            <p:ph idx="1" type="body"/>
          </p:nvPr>
        </p:nvSpPr>
        <p:spPr>
          <a:xfrm>
            <a:off x="468921" y="1615668"/>
            <a:ext cx="6665976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1" name="Google Shape;601;p84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right medium photo">
  <p:cSld name="One column with right medium photo"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85"/>
          <p:cNvSpPr/>
          <p:nvPr>
            <p:ph idx="2" type="pic"/>
          </p:nvPr>
        </p:nvSpPr>
        <p:spPr>
          <a:xfrm>
            <a:off x="6099048" y="0"/>
            <a:ext cx="6092952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  <p:sp>
        <p:nvSpPr>
          <p:cNvPr id="604" name="Google Shape;604;p85"/>
          <p:cNvSpPr txBox="1"/>
          <p:nvPr>
            <p:ph type="title"/>
          </p:nvPr>
        </p:nvSpPr>
        <p:spPr>
          <a:xfrm>
            <a:off x="468921" y="332758"/>
            <a:ext cx="5456391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5" name="Google Shape;605;p85"/>
          <p:cNvSpPr txBox="1"/>
          <p:nvPr>
            <p:ph idx="1" type="body"/>
          </p:nvPr>
        </p:nvSpPr>
        <p:spPr>
          <a:xfrm>
            <a:off x="468921" y="1615668"/>
            <a:ext cx="5438103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6" name="Google Shape;606;p85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with full screen photo">
  <p:cSld name="One column with full screen photo"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86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29292"/>
          </a:solidFill>
          <a:ln>
            <a:noFill/>
          </a:ln>
        </p:spPr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pattern">
  <p:cSld name="One column pattern"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87"/>
          <p:cNvSpPr/>
          <p:nvPr/>
        </p:nvSpPr>
        <p:spPr>
          <a:xfrm>
            <a:off x="7225393" y="0"/>
            <a:ext cx="496660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182875" lIns="91425" spcFirstLastPara="1" rIns="91425" wrap="square" tIns="182875">
            <a:noAutofit/>
          </a:bodyPr>
          <a:lstStyle/>
          <a:p>
            <a:pPr indent="-95250" lvl="0" marL="171450" marR="0" rtl="0" algn="l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1" name="Google Shape;611;p87"/>
          <p:cNvSpPr txBox="1"/>
          <p:nvPr>
            <p:ph type="title"/>
          </p:nvPr>
        </p:nvSpPr>
        <p:spPr>
          <a:xfrm>
            <a:off x="468921" y="332758"/>
            <a:ext cx="6827991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2" name="Google Shape;612;p87"/>
          <p:cNvSpPr txBox="1"/>
          <p:nvPr>
            <p:ph idx="1" type="body"/>
          </p:nvPr>
        </p:nvSpPr>
        <p:spPr>
          <a:xfrm>
            <a:off x="468922" y="1615668"/>
            <a:ext cx="5075144" cy="4104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>
                <a:solidFill>
                  <a:schemeClr val="dk1"/>
                </a:solidFill>
              </a:defRPr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>
                <a:solidFill>
                  <a:schemeClr val="dk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3" name="Google Shape;613;p87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614" name="Google Shape;614;p87"/>
          <p:cNvPicPr preferRelativeResize="0"/>
          <p:nvPr/>
        </p:nvPicPr>
        <p:blipFill rotWithShape="1">
          <a:blip r:embed="rId2">
            <a:alphaModFix/>
          </a:blip>
          <a:srcRect b="-1" l="47396" r="10216" t="-1"/>
          <a:stretch/>
        </p:blipFill>
        <p:spPr>
          <a:xfrm>
            <a:off x="7024234" y="0"/>
            <a:ext cx="516776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yle" showMasterSp="0">
  <p:cSld name="Quote Style"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88"/>
          <p:cNvSpPr/>
          <p:nvPr>
            <p:ph idx="2" type="pic"/>
          </p:nvPr>
        </p:nvSpPr>
        <p:spPr>
          <a:xfrm>
            <a:off x="913891" y="1471424"/>
            <a:ext cx="2941858" cy="3609339"/>
          </a:xfrm>
          <a:prstGeom prst="rect">
            <a:avLst/>
          </a:prstGeom>
          <a:solidFill>
            <a:srgbClr val="E9D8FE"/>
          </a:solidFill>
          <a:ln>
            <a:noFill/>
          </a:ln>
        </p:spPr>
      </p:sp>
      <p:sp>
        <p:nvSpPr>
          <p:cNvPr id="617" name="Google Shape;617;p88"/>
          <p:cNvSpPr txBox="1"/>
          <p:nvPr>
            <p:ph type="title"/>
          </p:nvPr>
        </p:nvSpPr>
        <p:spPr>
          <a:xfrm>
            <a:off x="4206240" y="2013712"/>
            <a:ext cx="6958584" cy="3044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618" name="Google Shape;618;p88"/>
          <p:cNvGrpSpPr/>
          <p:nvPr/>
        </p:nvGrpSpPr>
        <p:grpSpPr>
          <a:xfrm>
            <a:off x="4222651" y="1513203"/>
            <a:ext cx="530459" cy="314648"/>
            <a:chOff x="4935113" y="-25128"/>
            <a:chExt cx="2714413" cy="1610088"/>
          </a:xfrm>
        </p:grpSpPr>
        <p:sp>
          <p:nvSpPr>
            <p:cNvPr id="619" name="Google Shape;619;p88"/>
            <p:cNvSpPr/>
            <p:nvPr/>
          </p:nvSpPr>
          <p:spPr>
            <a:xfrm flipH="1">
              <a:off x="493511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88"/>
            <p:cNvSpPr/>
            <p:nvPr/>
          </p:nvSpPr>
          <p:spPr>
            <a:xfrm flipH="1">
              <a:off x="633719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1" name="Google Shape;621;p88"/>
          <p:cNvSpPr txBox="1"/>
          <p:nvPr>
            <p:ph idx="1" type="body"/>
          </p:nvPr>
        </p:nvSpPr>
        <p:spPr>
          <a:xfrm>
            <a:off x="4206240" y="5368224"/>
            <a:ext cx="6958584" cy="508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622" name="Google Shape;622;p8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88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4" name="Google Shape;624;p88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5" name="Google Shape;625;p88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Style_2" showMasterSp="0">
  <p:cSld name="Quote Style_2"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7" name="Google Shape;627;p8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568"/>
            <a:ext cx="12192000" cy="6850863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Google Shape;628;p89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t" bIns="182875" lIns="91425" spcFirstLastPara="1" rIns="91425" wrap="square" tIns="182875">
            <a:noAutofit/>
          </a:bodyPr>
          <a:lstStyle/>
          <a:p>
            <a:pPr indent="-95250" lvl="0" marL="171450" marR="0" rtl="0" algn="l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Clr>
                <a:schemeClr val="lt2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9" name="Google Shape;629;p89"/>
          <p:cNvSpPr/>
          <p:nvPr>
            <p:ph idx="2" type="pic"/>
          </p:nvPr>
        </p:nvSpPr>
        <p:spPr>
          <a:xfrm>
            <a:off x="913891" y="1471424"/>
            <a:ext cx="2941858" cy="3609339"/>
          </a:xfrm>
          <a:prstGeom prst="rect">
            <a:avLst/>
          </a:prstGeom>
          <a:solidFill>
            <a:srgbClr val="E9D8FE"/>
          </a:solidFill>
          <a:ln>
            <a:noFill/>
          </a:ln>
        </p:spPr>
      </p:sp>
      <p:sp>
        <p:nvSpPr>
          <p:cNvPr id="630" name="Google Shape;630;p89"/>
          <p:cNvSpPr txBox="1"/>
          <p:nvPr>
            <p:ph type="title"/>
          </p:nvPr>
        </p:nvSpPr>
        <p:spPr>
          <a:xfrm>
            <a:off x="4206240" y="2013712"/>
            <a:ext cx="6958584" cy="3044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631" name="Google Shape;631;p89"/>
          <p:cNvGrpSpPr/>
          <p:nvPr/>
        </p:nvGrpSpPr>
        <p:grpSpPr>
          <a:xfrm>
            <a:off x="4222651" y="1513203"/>
            <a:ext cx="530459" cy="314648"/>
            <a:chOff x="4935113" y="-25128"/>
            <a:chExt cx="2714413" cy="1610088"/>
          </a:xfrm>
        </p:grpSpPr>
        <p:sp>
          <p:nvSpPr>
            <p:cNvPr id="632" name="Google Shape;632;p89"/>
            <p:cNvSpPr/>
            <p:nvPr/>
          </p:nvSpPr>
          <p:spPr>
            <a:xfrm flipH="1">
              <a:off x="493511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89"/>
            <p:cNvSpPr/>
            <p:nvPr/>
          </p:nvSpPr>
          <p:spPr>
            <a:xfrm flipH="1">
              <a:off x="633719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4" name="Google Shape;634;p89"/>
          <p:cNvSpPr txBox="1"/>
          <p:nvPr>
            <p:ph idx="1" type="body"/>
          </p:nvPr>
        </p:nvSpPr>
        <p:spPr>
          <a:xfrm>
            <a:off x="4206240" y="5368224"/>
            <a:ext cx="6958584" cy="508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635" name="Google Shape;635;p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636" name="Google Shape;636;p89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7" name="Google Shape;637;p89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8" name="Google Shape;638;p89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Quote Style" showMasterSp="0">
  <p:cSld name="3_Quote Style"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0" name="Google Shape;640;p9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344" y="3568"/>
            <a:ext cx="12179312" cy="6850863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p90"/>
          <p:cNvSpPr txBox="1"/>
          <p:nvPr>
            <p:ph type="title"/>
          </p:nvPr>
        </p:nvSpPr>
        <p:spPr>
          <a:xfrm>
            <a:off x="473308" y="1775393"/>
            <a:ext cx="6958584" cy="3044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Arial"/>
              <a:buNone/>
              <a:defRPr sz="4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642" name="Google Shape;642;p90"/>
          <p:cNvGrpSpPr/>
          <p:nvPr/>
        </p:nvGrpSpPr>
        <p:grpSpPr>
          <a:xfrm>
            <a:off x="489719" y="995043"/>
            <a:ext cx="530459" cy="314648"/>
            <a:chOff x="4935113" y="-25128"/>
            <a:chExt cx="2714413" cy="1610088"/>
          </a:xfrm>
        </p:grpSpPr>
        <p:sp>
          <p:nvSpPr>
            <p:cNvPr id="643" name="Google Shape;643;p90"/>
            <p:cNvSpPr/>
            <p:nvPr/>
          </p:nvSpPr>
          <p:spPr>
            <a:xfrm flipH="1">
              <a:off x="493511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90"/>
            <p:cNvSpPr/>
            <p:nvPr/>
          </p:nvSpPr>
          <p:spPr>
            <a:xfrm flipH="1">
              <a:off x="6337193" y="-25128"/>
              <a:ext cx="1312333" cy="1610088"/>
            </a:xfrm>
            <a:custGeom>
              <a:rect b="b" l="l" r="r" t="t"/>
              <a:pathLst>
                <a:path extrusionOk="0" h="5085802" w="4145274">
                  <a:moveTo>
                    <a:pt x="-299" y="5085732"/>
                  </a:moveTo>
                  <a:lnTo>
                    <a:pt x="2072336" y="5085732"/>
                  </a:lnTo>
                  <a:lnTo>
                    <a:pt x="4144972" y="2531971"/>
                  </a:lnTo>
                  <a:lnTo>
                    <a:pt x="4144972" y="-71"/>
                  </a:lnTo>
                  <a:lnTo>
                    <a:pt x="2072334" y="-71"/>
                  </a:lnTo>
                  <a:lnTo>
                    <a:pt x="-303" y="253197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5" name="Google Shape;645;p90"/>
          <p:cNvSpPr txBox="1"/>
          <p:nvPr>
            <p:ph idx="1" type="body"/>
          </p:nvPr>
        </p:nvSpPr>
        <p:spPr>
          <a:xfrm>
            <a:off x="473308" y="5134545"/>
            <a:ext cx="6958584" cy="5016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>
                <a:solidFill>
                  <a:schemeClr val="lt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Arial"/>
              <a:buNone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646" name="Google Shape;646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647" name="Google Shape;647;p90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8" name="Google Shape;648;p90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9" name="Google Shape;649;p90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_END_Zoom" showMasterSp="0">
  <p:cSld name="Logo_END_Zoom">
    <p:bg>
      <p:bgPr>
        <a:solidFill>
          <a:schemeClr val="lt1"/>
        </a:solidFill>
      </p:bgPr>
    </p:bg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91"/>
          <p:cNvSpPr txBox="1"/>
          <p:nvPr/>
        </p:nvSpPr>
        <p:spPr>
          <a:xfrm>
            <a:off x="0" y="4909238"/>
            <a:ext cx="1212996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menlosecurity.com</a:t>
            </a:r>
            <a:endParaRPr b="1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2" name="Google Shape;652;p91"/>
          <p:cNvGrpSpPr/>
          <p:nvPr/>
        </p:nvGrpSpPr>
        <p:grpSpPr>
          <a:xfrm>
            <a:off x="3686170" y="2015107"/>
            <a:ext cx="4819660" cy="2313433"/>
            <a:chOff x="3690164" y="2030844"/>
            <a:chExt cx="4819660" cy="2313433"/>
          </a:xfrm>
        </p:grpSpPr>
        <p:pic>
          <p:nvPicPr>
            <p:cNvPr id="653" name="Google Shape;653;p9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690164" y="2030845"/>
              <a:ext cx="2606479" cy="16243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4" name="Google Shape;654;p9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013579" y="2030844"/>
              <a:ext cx="2496245" cy="16276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5" name="Google Shape;655;p9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87051" y="3918040"/>
              <a:ext cx="345993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6" name="Google Shape;656;p9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600883" y="3918040"/>
              <a:ext cx="422910" cy="4110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7" name="Google Shape;657;p9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53750" y="3918040"/>
              <a:ext cx="357526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8" name="Google Shape;658;p9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350234" y="3918040"/>
              <a:ext cx="369059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9" name="Google Shape;659;p9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758676" y="3918040"/>
              <a:ext cx="380592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0" name="Google Shape;660;p9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192731" y="3918040"/>
              <a:ext cx="392126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1" name="Google Shape;661;p9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723092" y="3918040"/>
              <a:ext cx="322927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2" name="Google Shape;662;p9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6885992" y="3918040"/>
              <a:ext cx="100584" cy="40187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Logo_Float" showMasterSp="0">
  <p:cSld name="2_Logo_Float">
    <p:bg>
      <p:bgPr>
        <a:solidFill>
          <a:schemeClr val="lt1"/>
        </a:solidFill>
      </p:bgPr>
    </p:bg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4" name="Google Shape;664;p92"/>
          <p:cNvGrpSpPr/>
          <p:nvPr/>
        </p:nvGrpSpPr>
        <p:grpSpPr>
          <a:xfrm>
            <a:off x="3690164" y="2030844"/>
            <a:ext cx="4819660" cy="1627632"/>
            <a:chOff x="3690164" y="1473060"/>
            <a:chExt cx="4819660" cy="1627632"/>
          </a:xfrm>
        </p:grpSpPr>
        <p:pic>
          <p:nvPicPr>
            <p:cNvPr id="665" name="Google Shape;665;p9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3690164" y="1473061"/>
              <a:ext cx="2606479" cy="16243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6" name="Google Shape;666;p9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6013579" y="1473060"/>
              <a:ext cx="2496245" cy="162763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67" name="Google Shape;667;p92"/>
          <p:cNvGrpSpPr/>
          <p:nvPr/>
        </p:nvGrpSpPr>
        <p:grpSpPr>
          <a:xfrm>
            <a:off x="4187051" y="3918040"/>
            <a:ext cx="3836742" cy="426237"/>
            <a:chOff x="4187051" y="3360256"/>
            <a:chExt cx="3836742" cy="426237"/>
          </a:xfrm>
        </p:grpSpPr>
        <p:pic>
          <p:nvPicPr>
            <p:cNvPr id="668" name="Google Shape;668;p9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187051" y="3360256"/>
              <a:ext cx="345993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9" name="Google Shape;669;p9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7600883" y="3360256"/>
              <a:ext cx="422910" cy="4110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0" name="Google Shape;670;p9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153750" y="3360256"/>
              <a:ext cx="357526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1" name="Google Shape;671;p9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350234" y="3360256"/>
              <a:ext cx="369059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2" name="Google Shape;672;p92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758676" y="3360256"/>
              <a:ext cx="380592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3" name="Google Shape;673;p92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192731" y="3360256"/>
              <a:ext cx="392126" cy="426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4" name="Google Shape;674;p9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4723092" y="3360256"/>
              <a:ext cx="322927" cy="414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5" name="Google Shape;675;p92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6885992" y="3360256"/>
              <a:ext cx="100584" cy="4018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76" name="Google Shape;676;p92"/>
          <p:cNvSpPr txBox="1"/>
          <p:nvPr/>
        </p:nvSpPr>
        <p:spPr>
          <a:xfrm>
            <a:off x="0" y="5111551"/>
            <a:ext cx="1212996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menlosecurity.com</a:t>
            </a:r>
            <a:endParaRPr b="1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 txBox="1"/>
          <p:nvPr>
            <p:ph idx="1" type="body"/>
          </p:nvPr>
        </p:nvSpPr>
        <p:spPr>
          <a:xfrm>
            <a:off x="466344" y="1681163"/>
            <a:ext cx="553123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3" name="Google Shape;83;p10"/>
          <p:cNvSpPr txBox="1"/>
          <p:nvPr>
            <p:ph idx="2" type="body"/>
          </p:nvPr>
        </p:nvSpPr>
        <p:spPr>
          <a:xfrm>
            <a:off x="468313" y="879713"/>
            <a:ext cx="11215687" cy="3892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idx="3" type="body"/>
          </p:nvPr>
        </p:nvSpPr>
        <p:spPr>
          <a:xfrm>
            <a:off x="468921" y="2613991"/>
            <a:ext cx="5375287" cy="338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0"/>
          <p:cNvSpPr txBox="1"/>
          <p:nvPr>
            <p:ph idx="4" type="body"/>
          </p:nvPr>
        </p:nvSpPr>
        <p:spPr>
          <a:xfrm>
            <a:off x="6303190" y="2613991"/>
            <a:ext cx="5375287" cy="338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/>
            </a:lvl1pPr>
            <a:lvl2pPr indent="-342900" lvl="1" marL="9144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TR"/>
              <a:buChar char="–"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3pPr>
            <a:lvl4pPr indent="-330200" lvl="3" marL="18288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4pPr>
            <a:lvl5pPr indent="-330200" lvl="4" marL="2286000" marR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TR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0"/>
          <p:cNvSpPr txBox="1"/>
          <p:nvPr>
            <p:ph idx="5" type="body"/>
          </p:nvPr>
        </p:nvSpPr>
        <p:spPr>
          <a:xfrm>
            <a:off x="6270797" y="1681163"/>
            <a:ext cx="553123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b="1" i="0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7" name="Google Shape;87;p10"/>
          <p:cNvSpPr txBox="1"/>
          <p:nvPr>
            <p:ph type="title"/>
          </p:nvPr>
        </p:nvSpPr>
        <p:spPr>
          <a:xfrm>
            <a:off x="468921" y="332758"/>
            <a:ext cx="11215075" cy="5244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10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Picture with Caption">
  <p:cSld name="1_Picture with Caption"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9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93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93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1" name="Google Shape;681;p93"/>
          <p:cNvSpPr/>
          <p:nvPr/>
        </p:nvSpPr>
        <p:spPr>
          <a:xfrm>
            <a:off x="10744200" y="126227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p93"/>
          <p:cNvSpPr/>
          <p:nvPr/>
        </p:nvSpPr>
        <p:spPr>
          <a:xfrm>
            <a:off x="0" y="2381575"/>
            <a:ext cx="12192000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Delete rouge slide masters </a:t>
            </a:r>
            <a:b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that appear after this slide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Blue Band" showMasterSp="0">
  <p:cSld name="Title and Content Blue Band">
    <p:bg>
      <p:bgPr>
        <a:solidFill>
          <a:srgbClr val="8A3500"/>
        </a:solidFill>
      </p:bgPr>
    </p:bg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4" name="Google Shape;684;p9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p94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6" name="Google Shape;686;p94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and Content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and Content Blue Band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Google Shape;687;p94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8" name="Google Shape;688;p94"/>
          <p:cNvSpPr/>
          <p:nvPr/>
        </p:nvSpPr>
        <p:spPr>
          <a:xfrm>
            <a:off x="8497957" y="126227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, Content Blue Band" showMasterSp="0">
  <p:cSld name="Title, Subtitle, Content Blue Band">
    <p:bg>
      <p:bgPr>
        <a:solidFill>
          <a:srgbClr val="8A3500"/>
        </a:solidFill>
      </p:bgPr>
    </p:bg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0" name="Google Shape;690;p9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691" name="Google Shape;691;p95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95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Title, Subtitle,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Title, Subtitle, Content Blue Band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3" name="Google Shape;693;p95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4" name="Google Shape;694;p95"/>
          <p:cNvSpPr/>
          <p:nvPr/>
        </p:nvSpPr>
        <p:spPr>
          <a:xfrm>
            <a:off x="9621079" y="1293344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Blue Band" showMasterSp="0">
  <p:cSld name="Title Subtitle Blue Band">
    <p:bg>
      <p:bgPr>
        <a:solidFill>
          <a:srgbClr val="8A3500"/>
        </a:solidFill>
      </p:bgPr>
    </p:bg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96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7" name="Google Shape;697;p96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Only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Blue Band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8" name="Google Shape;698;p96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9" name="Google Shape;699;p9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700" name="Google Shape;700;p96"/>
          <p:cNvSpPr/>
          <p:nvPr/>
        </p:nvSpPr>
        <p:spPr>
          <a:xfrm>
            <a:off x="10776111" y="1293344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 Content Blue Band" showMasterSp="0">
  <p:cSld name="Two Column Content Blue Band">
    <p:bg>
      <p:bgPr>
        <a:solidFill>
          <a:srgbClr val="8A3500"/>
        </a:solidFill>
      </p:bgPr>
    </p:bg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97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3" name="Google Shape;703;p97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Two Column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Two Column Content 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Blue Band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4" name="Google Shape;704;p97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5" name="Google Shape;705;p9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706" name="Google Shape;706;p97"/>
          <p:cNvSpPr/>
          <p:nvPr/>
        </p:nvSpPr>
        <p:spPr>
          <a:xfrm>
            <a:off x="8446798" y="2236619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ree Column Content" showMasterSp="0">
  <p:cSld name="1_Three Column Content">
    <p:bg>
      <p:bgPr>
        <a:solidFill>
          <a:srgbClr val="8A3500"/>
        </a:solidFill>
      </p:bgPr>
    </p:bg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98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98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Three Column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1_Three Column Content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98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1" name="Google Shape;711;p9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Google Shape;712;p98"/>
          <p:cNvSpPr/>
          <p:nvPr/>
        </p:nvSpPr>
        <p:spPr>
          <a:xfrm>
            <a:off x="9640331" y="2236619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Content Blue Band" showMasterSp="0">
  <p:cSld name="Four Column Content Blue Band">
    <p:bg>
      <p:bgPr>
        <a:solidFill>
          <a:srgbClr val="8A3500"/>
        </a:solidFill>
      </p:bgPr>
    </p:bg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p99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99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 Column Content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 Column Content 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Blue Band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99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7" name="Google Shape;717;p9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99"/>
          <p:cNvSpPr/>
          <p:nvPr/>
        </p:nvSpPr>
        <p:spPr>
          <a:xfrm>
            <a:off x="10776112" y="2236619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ubtitle Blue Background" showMasterSp="0">
  <p:cSld name="Title Subtitle Blue Background">
    <p:bg>
      <p:bgPr>
        <a:solidFill>
          <a:srgbClr val="8A3500"/>
        </a:solidFill>
      </p:bgPr>
    </p:bg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100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100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Only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Title Subtitle Blue Background</a:t>
            </a:r>
            <a:endParaRPr b="1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100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3" name="Google Shape;723;p10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724" name="Google Shape;724;p100"/>
          <p:cNvSpPr/>
          <p:nvPr/>
        </p:nvSpPr>
        <p:spPr>
          <a:xfrm>
            <a:off x="10785737" y="1148964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/ Small Image" showMasterSp="0">
  <p:cSld name="Content w/ Small Image">
    <p:bg>
      <p:bgPr>
        <a:solidFill>
          <a:srgbClr val="8A3500"/>
        </a:solidFill>
      </p:bgPr>
    </p:bg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101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101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right photo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 w/ Small Image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8" name="Google Shape;728;p101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9" name="Google Shape;729;p10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Google Shape;730;p101"/>
          <p:cNvSpPr/>
          <p:nvPr/>
        </p:nvSpPr>
        <p:spPr>
          <a:xfrm>
            <a:off x="7282141" y="4306050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w/ Small Image" showMasterSp="0">
  <p:cSld name="1_Content w/ Small Image">
    <p:bg>
      <p:bgPr>
        <a:solidFill>
          <a:srgbClr val="8A3500"/>
        </a:solidFill>
      </p:bgPr>
    </p:bg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102"/>
          <p:cNvSpPr txBox="1"/>
          <p:nvPr/>
        </p:nvSpPr>
        <p:spPr>
          <a:xfrm>
            <a:off x="467139" y="258417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p102"/>
          <p:cNvSpPr txBox="1"/>
          <p:nvPr/>
        </p:nvSpPr>
        <p:spPr>
          <a:xfrm>
            <a:off x="844826" y="1659834"/>
            <a:ext cx="5774635" cy="3876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This slide type named has changed, </a:t>
            </a:r>
            <a:b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new layout named below: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New Name: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One column with right medium photo</a:t>
            </a:r>
            <a:br>
              <a:rPr b="1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Old Name : </a:t>
            </a:r>
            <a:br>
              <a:rPr b="0" i="0" lang="en-US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1_Content w/ Medium Image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102"/>
          <p:cNvSpPr txBox="1"/>
          <p:nvPr/>
        </p:nvSpPr>
        <p:spPr>
          <a:xfrm>
            <a:off x="467139" y="6324600"/>
            <a:ext cx="1139024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 NOT USE THIS SLIDE LAYOUT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5" name="Google Shape;735;p10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22611" y="914400"/>
            <a:ext cx="5763988" cy="5221772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102"/>
          <p:cNvSpPr/>
          <p:nvPr/>
        </p:nvSpPr>
        <p:spPr>
          <a:xfrm>
            <a:off x="8475673" y="4325301"/>
            <a:ext cx="1103244" cy="934278"/>
          </a:xfrm>
          <a:prstGeom prst="rect">
            <a:avLst/>
          </a:prstGeom>
          <a:noFill/>
          <a:ln cap="flat" cmpd="sng" w="412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theme" Target="../theme/theme3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0.xml"/><Relationship Id="rId22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54.xml"/><Relationship Id="rId23" Type="http://schemas.openxmlformats.org/officeDocument/2006/relationships/slideLayout" Target="../slideLayouts/slideLayout53.xml"/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26" Type="http://schemas.openxmlformats.org/officeDocument/2006/relationships/slideLayout" Target="../slideLayouts/slideLayout56.xml"/><Relationship Id="rId25" Type="http://schemas.openxmlformats.org/officeDocument/2006/relationships/slideLayout" Target="../slideLayouts/slideLayout55.xml"/><Relationship Id="rId28" Type="http://schemas.openxmlformats.org/officeDocument/2006/relationships/slideLayout" Target="../slideLayouts/slideLayout58.xml"/><Relationship Id="rId27" Type="http://schemas.openxmlformats.org/officeDocument/2006/relationships/slideLayout" Target="../slideLayouts/slideLayout57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59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31" Type="http://schemas.openxmlformats.org/officeDocument/2006/relationships/slideLayout" Target="../slideLayouts/slideLayout61.xml"/><Relationship Id="rId30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2.xml"/><Relationship Id="rId34" Type="http://schemas.openxmlformats.org/officeDocument/2006/relationships/theme" Target="../theme/theme1.xml"/><Relationship Id="rId15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6.xml"/><Relationship Id="rId19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48.xml"/></Relationships>
</file>

<file path=ppt/slideMasters/_rels/slideMaster3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102.xml"/><Relationship Id="rId20" Type="http://schemas.openxmlformats.org/officeDocument/2006/relationships/slideLayout" Target="../slideLayouts/slideLayout82.xml"/><Relationship Id="rId42" Type="http://schemas.openxmlformats.org/officeDocument/2006/relationships/slideLayout" Target="../slideLayouts/slideLayout104.xml"/><Relationship Id="rId41" Type="http://schemas.openxmlformats.org/officeDocument/2006/relationships/slideLayout" Target="../slideLayouts/slideLayout103.xml"/><Relationship Id="rId22" Type="http://schemas.openxmlformats.org/officeDocument/2006/relationships/slideLayout" Target="../slideLayouts/slideLayout84.xml"/><Relationship Id="rId21" Type="http://schemas.openxmlformats.org/officeDocument/2006/relationships/slideLayout" Target="../slideLayouts/slideLayout83.xml"/><Relationship Id="rId43" Type="http://schemas.openxmlformats.org/officeDocument/2006/relationships/theme" Target="../theme/theme5.xml"/><Relationship Id="rId24" Type="http://schemas.openxmlformats.org/officeDocument/2006/relationships/slideLayout" Target="../slideLayouts/slideLayout86.xml"/><Relationship Id="rId23" Type="http://schemas.openxmlformats.org/officeDocument/2006/relationships/slideLayout" Target="../slideLayouts/slideLayout85.xml"/><Relationship Id="rId1" Type="http://schemas.openxmlformats.org/officeDocument/2006/relationships/image" Target="../media/image43.png"/><Relationship Id="rId2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26" Type="http://schemas.openxmlformats.org/officeDocument/2006/relationships/slideLayout" Target="../slideLayouts/slideLayout88.xml"/><Relationship Id="rId25" Type="http://schemas.openxmlformats.org/officeDocument/2006/relationships/slideLayout" Target="../slideLayouts/slideLayout87.xml"/><Relationship Id="rId28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89.xml"/><Relationship Id="rId5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8.xml"/><Relationship Id="rId29" Type="http://schemas.openxmlformats.org/officeDocument/2006/relationships/slideLayout" Target="../slideLayouts/slideLayout91.xml"/><Relationship Id="rId7" Type="http://schemas.openxmlformats.org/officeDocument/2006/relationships/slideLayout" Target="../slideLayouts/slideLayout69.xml"/><Relationship Id="rId8" Type="http://schemas.openxmlformats.org/officeDocument/2006/relationships/slideLayout" Target="../slideLayouts/slideLayout70.xml"/><Relationship Id="rId31" Type="http://schemas.openxmlformats.org/officeDocument/2006/relationships/slideLayout" Target="../slideLayouts/slideLayout93.xml"/><Relationship Id="rId30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73.xml"/><Relationship Id="rId33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72.xml"/><Relationship Id="rId32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75.xml"/><Relationship Id="rId35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74.xml"/><Relationship Id="rId34" Type="http://schemas.openxmlformats.org/officeDocument/2006/relationships/slideLayout" Target="../slideLayouts/slideLayout96.xml"/><Relationship Id="rId15" Type="http://schemas.openxmlformats.org/officeDocument/2006/relationships/slideLayout" Target="../slideLayouts/slideLayout77.xml"/><Relationship Id="rId37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76.xml"/><Relationship Id="rId36" Type="http://schemas.openxmlformats.org/officeDocument/2006/relationships/slideLayout" Target="../slideLayouts/slideLayout98.xml"/><Relationship Id="rId17" Type="http://schemas.openxmlformats.org/officeDocument/2006/relationships/slideLayout" Target="../slideLayouts/slideLayout79.xml"/><Relationship Id="rId39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78.xml"/><Relationship Id="rId38" Type="http://schemas.openxmlformats.org/officeDocument/2006/relationships/slideLayout" Target="../slideLayouts/slideLayout100.xml"/><Relationship Id="rId19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0.xml"/></Relationships>
</file>

<file path=ppt/slideMasters/_rels/slideMaster4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25.xml"/><Relationship Id="rId21" Type="http://schemas.openxmlformats.org/officeDocument/2006/relationships/slideLayout" Target="../slideLayouts/slideLayout124.xml"/><Relationship Id="rId24" Type="http://schemas.openxmlformats.org/officeDocument/2006/relationships/slideLayout" Target="../slideLayouts/slideLayout127.xml"/><Relationship Id="rId23" Type="http://schemas.openxmlformats.org/officeDocument/2006/relationships/slideLayout" Target="../slideLayouts/slideLayout126.xml"/><Relationship Id="rId1" Type="http://schemas.openxmlformats.org/officeDocument/2006/relationships/image" Target="../media/image43.png"/><Relationship Id="rId2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26" Type="http://schemas.openxmlformats.org/officeDocument/2006/relationships/slideLayout" Target="../slideLayouts/slideLayout129.xml"/><Relationship Id="rId25" Type="http://schemas.openxmlformats.org/officeDocument/2006/relationships/slideLayout" Target="../slideLayouts/slideLayout128.xml"/><Relationship Id="rId28" Type="http://schemas.openxmlformats.org/officeDocument/2006/relationships/slideLayout" Target="../slideLayouts/slideLayout131.xml"/><Relationship Id="rId27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09.xml"/><Relationship Id="rId29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10.xml"/><Relationship Id="rId8" Type="http://schemas.openxmlformats.org/officeDocument/2006/relationships/slideLayout" Target="../slideLayouts/slideLayout111.xml"/><Relationship Id="rId31" Type="http://schemas.openxmlformats.org/officeDocument/2006/relationships/slideLayout" Target="../slideLayouts/slideLayout134.xml"/><Relationship Id="rId30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14.xml"/><Relationship Id="rId33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13.xml"/><Relationship Id="rId32" Type="http://schemas.openxmlformats.org/officeDocument/2006/relationships/slideLayout" Target="../slideLayouts/slideLayout135.xml"/><Relationship Id="rId13" Type="http://schemas.openxmlformats.org/officeDocument/2006/relationships/slideLayout" Target="../slideLayouts/slideLayout116.xml"/><Relationship Id="rId35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15.xml"/><Relationship Id="rId34" Type="http://schemas.openxmlformats.org/officeDocument/2006/relationships/slideLayout" Target="../slideLayouts/slideLayout137.xml"/><Relationship Id="rId15" Type="http://schemas.openxmlformats.org/officeDocument/2006/relationships/slideLayout" Target="../slideLayouts/slideLayout118.xml"/><Relationship Id="rId37" Type="http://schemas.openxmlformats.org/officeDocument/2006/relationships/slideLayout" Target="../slideLayouts/slideLayout140.xml"/><Relationship Id="rId14" Type="http://schemas.openxmlformats.org/officeDocument/2006/relationships/slideLayout" Target="../slideLayouts/slideLayout117.xml"/><Relationship Id="rId36" Type="http://schemas.openxmlformats.org/officeDocument/2006/relationships/slideLayout" Target="../slideLayouts/slideLayout139.xml"/><Relationship Id="rId17" Type="http://schemas.openxmlformats.org/officeDocument/2006/relationships/slideLayout" Target="../slideLayouts/slideLayout120.xml"/><Relationship Id="rId39" Type="http://schemas.openxmlformats.org/officeDocument/2006/relationships/theme" Target="../theme/theme2.xml"/><Relationship Id="rId16" Type="http://schemas.openxmlformats.org/officeDocument/2006/relationships/slideLayout" Target="../slideLayouts/slideLayout119.xml"/><Relationship Id="rId38" Type="http://schemas.openxmlformats.org/officeDocument/2006/relationships/slideLayout" Target="../slideLayouts/slideLayout141.xml"/><Relationship Id="rId19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68921" y="332758"/>
            <a:ext cx="11215075" cy="985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68921" y="1714500"/>
            <a:ext cx="11215073" cy="428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2" name="Google Shape;12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</p:sldLayoutIdLst>
  <p:transition spd="slow">
    <p:push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3"/>
          <p:cNvSpPr txBox="1"/>
          <p:nvPr>
            <p:ph type="title"/>
          </p:nvPr>
        </p:nvSpPr>
        <p:spPr>
          <a:xfrm>
            <a:off x="468921" y="332758"/>
            <a:ext cx="11215075" cy="985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2" name="Google Shape;242;p33"/>
          <p:cNvSpPr txBox="1"/>
          <p:nvPr>
            <p:ph idx="1" type="body"/>
          </p:nvPr>
        </p:nvSpPr>
        <p:spPr>
          <a:xfrm>
            <a:off x="468921" y="1714500"/>
            <a:ext cx="11215073" cy="428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43" name="Google Shape;243;p3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3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5" name="Google Shape;245;p33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6" name="Google Shape;246;p33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49CF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  <p:sldLayoutId id="2147483706" r:id="rId29"/>
    <p:sldLayoutId id="2147483707" r:id="rId30"/>
    <p:sldLayoutId id="2147483708" r:id="rId31"/>
    <p:sldLayoutId id="2147483709" r:id="rId32"/>
    <p:sldLayoutId id="2147483710" r:id="rId33"/>
  </p:sldLayoutIdLst>
  <p:transition spd="slow">
    <p:push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66"/>
          <p:cNvSpPr txBox="1"/>
          <p:nvPr>
            <p:ph type="title"/>
          </p:nvPr>
        </p:nvSpPr>
        <p:spPr>
          <a:xfrm>
            <a:off x="468921" y="332758"/>
            <a:ext cx="11215075" cy="985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0" name="Google Shape;480;p66"/>
          <p:cNvSpPr txBox="1"/>
          <p:nvPr>
            <p:ph idx="1" type="body"/>
          </p:nvPr>
        </p:nvSpPr>
        <p:spPr>
          <a:xfrm>
            <a:off x="468921" y="1714500"/>
            <a:ext cx="11215073" cy="428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481" name="Google Shape;481;p6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84483" y="6244282"/>
            <a:ext cx="889749" cy="613718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66"/>
          <p:cNvSpPr txBox="1"/>
          <p:nvPr>
            <p:ph idx="10" type="dt"/>
          </p:nvPr>
        </p:nvSpPr>
        <p:spPr>
          <a:xfrm>
            <a:off x="6874212" y="6423378"/>
            <a:ext cx="4645152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3" name="Google Shape;483;p66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4" name="Google Shape;484;p66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  <p:sldLayoutId id="2147483731" r:id="rId22"/>
    <p:sldLayoutId id="2147483732" r:id="rId23"/>
    <p:sldLayoutId id="2147483733" r:id="rId24"/>
    <p:sldLayoutId id="2147483734" r:id="rId25"/>
    <p:sldLayoutId id="2147483735" r:id="rId26"/>
    <p:sldLayoutId id="2147483736" r:id="rId27"/>
    <p:sldLayoutId id="2147483737" r:id="rId28"/>
    <p:sldLayoutId id="2147483738" r:id="rId29"/>
    <p:sldLayoutId id="2147483739" r:id="rId30"/>
    <p:sldLayoutId id="2147483740" r:id="rId31"/>
    <p:sldLayoutId id="2147483741" r:id="rId32"/>
    <p:sldLayoutId id="2147483742" r:id="rId33"/>
    <p:sldLayoutId id="2147483743" r:id="rId34"/>
    <p:sldLayoutId id="2147483744" r:id="rId35"/>
    <p:sldLayoutId id="2147483745" r:id="rId36"/>
    <p:sldLayoutId id="2147483746" r:id="rId37"/>
    <p:sldLayoutId id="2147483747" r:id="rId38"/>
    <p:sldLayoutId id="2147483748" r:id="rId39"/>
    <p:sldLayoutId id="2147483749" r:id="rId40"/>
    <p:sldLayoutId id="2147483750" r:id="rId41"/>
    <p:sldLayoutId id="2147483751" r:id="rId42"/>
  </p:sldLayoutIdLst>
  <p:transition spd="slow">
    <p:push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p108"/>
          <p:cNvSpPr txBox="1"/>
          <p:nvPr>
            <p:ph type="title"/>
          </p:nvPr>
        </p:nvSpPr>
        <p:spPr>
          <a:xfrm>
            <a:off x="468921" y="332758"/>
            <a:ext cx="112152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5" name="Google Shape;765;p108"/>
          <p:cNvSpPr txBox="1"/>
          <p:nvPr>
            <p:ph idx="1" type="body"/>
          </p:nvPr>
        </p:nvSpPr>
        <p:spPr>
          <a:xfrm>
            <a:off x="468921" y="1714500"/>
            <a:ext cx="11215200" cy="42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355600" lvl="0" marL="45720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TR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66" name="Google Shape;766;p10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84483" y="6244282"/>
            <a:ext cx="889750" cy="613719"/>
          </a:xfrm>
          <a:prstGeom prst="rect">
            <a:avLst/>
          </a:prstGeom>
          <a:noFill/>
          <a:ln>
            <a:noFill/>
          </a:ln>
        </p:spPr>
      </p:pic>
      <p:sp>
        <p:nvSpPr>
          <p:cNvPr id="767" name="Google Shape;767;p108"/>
          <p:cNvSpPr txBox="1"/>
          <p:nvPr>
            <p:ph idx="10" type="dt"/>
          </p:nvPr>
        </p:nvSpPr>
        <p:spPr>
          <a:xfrm>
            <a:off x="6874212" y="6423378"/>
            <a:ext cx="46452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8" name="Google Shape;768;p108"/>
          <p:cNvSpPr txBox="1"/>
          <p:nvPr>
            <p:ph idx="12" type="sldNum"/>
          </p:nvPr>
        </p:nvSpPr>
        <p:spPr>
          <a:xfrm>
            <a:off x="11690251" y="6423378"/>
            <a:ext cx="402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indent="0" lvl="0" marL="0" marR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spcBef>
                <a:spcPts val="0"/>
              </a:spcBef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9" name="Google Shape;769;p108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  <p:sldLayoutId id="2147483771" r:id="rId21"/>
    <p:sldLayoutId id="2147483772" r:id="rId22"/>
    <p:sldLayoutId id="2147483773" r:id="rId23"/>
    <p:sldLayoutId id="2147483774" r:id="rId24"/>
    <p:sldLayoutId id="2147483775" r:id="rId25"/>
    <p:sldLayoutId id="2147483776" r:id="rId26"/>
    <p:sldLayoutId id="2147483777" r:id="rId27"/>
    <p:sldLayoutId id="2147483778" r:id="rId28"/>
    <p:sldLayoutId id="2147483779" r:id="rId29"/>
    <p:sldLayoutId id="2147483780" r:id="rId30"/>
    <p:sldLayoutId id="2147483781" r:id="rId31"/>
    <p:sldLayoutId id="2147483782" r:id="rId32"/>
    <p:sldLayoutId id="2147483783" r:id="rId33"/>
    <p:sldLayoutId id="2147483784" r:id="rId34"/>
    <p:sldLayoutId id="2147483785" r:id="rId35"/>
    <p:sldLayoutId id="2147483786" r:id="rId36"/>
    <p:sldLayoutId id="2147483787" r:id="rId37"/>
    <p:sldLayoutId id="2147483788" r:id="rId3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docs.google.com/document/d/1e0xwh4ZQN0FvILf2DCTV6NbfZJsvjo6UbJdmtC3Jfj4/edit#heading=h.utnbd5mbly49" TargetMode="External"/><Relationship Id="rId4" Type="http://schemas.openxmlformats.org/officeDocument/2006/relationships/hyperlink" Target="https://confluence.surfcrew.com/display/INFRAENG/TechOps%3A+Observability" TargetMode="External"/><Relationship Id="rId9" Type="http://schemas.openxmlformats.org/officeDocument/2006/relationships/hyperlink" Target="https://grafana.com/blog/2021/05/05/how-to-search-logs-in-loki-without-worrying-about-the-case/" TargetMode="External"/><Relationship Id="rId5" Type="http://schemas.openxmlformats.org/officeDocument/2006/relationships/hyperlink" Target="https://grafana.com/blog/2021/01/11/how-to-use-logql-range-aggregations-in-loki/" TargetMode="External"/><Relationship Id="rId6" Type="http://schemas.openxmlformats.org/officeDocument/2006/relationships/hyperlink" Target="https://grafana.com/blog/2020/12/08/how-to-create-fast-queries-with-lokis-logql-to-filter-terabytes-of-logs-in-seconds/" TargetMode="External"/><Relationship Id="rId7" Type="http://schemas.openxmlformats.org/officeDocument/2006/relationships/hyperlink" Target="https://grafana.com/blog/2021/08/09/new-in-loki-2.3-logql-pattern-parser-makes-it-easier-to-extract-data-from-unstructured-logs/" TargetMode="External"/><Relationship Id="rId8" Type="http://schemas.openxmlformats.org/officeDocument/2006/relationships/hyperlink" Target="https://grafana.com/blog/2021/01/05/how-to-escape-special-characters-with-lokis-logql/" TargetMode="External"/><Relationship Id="rId11" Type="http://schemas.openxmlformats.org/officeDocument/2006/relationships/hyperlink" Target="https://bitbucket.surfcrew.com/projects/RO11Y/repos/monitoring-recast-edge-poc/browse/client_configs" TargetMode="External"/><Relationship Id="rId10" Type="http://schemas.openxmlformats.org/officeDocument/2006/relationships/hyperlink" Target="https://grafana.com/docs/loki/latest/query/log_queries/" TargetMode="External"/><Relationship Id="rId12" Type="http://schemas.openxmlformats.org/officeDocument/2006/relationships/hyperlink" Target="https://docs.google.com/document/d/18L610NTwLPU2iUEFBFJecEcbWBe_iU6stjf2fDzb7BA/edit#heading=h.hxtb8zgovdmi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confluence.surfcrew.com/display/INFRAENG/Best+Practice%3A+Grafana?src=contextnavpagetreemode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confluence.surfcrew.com/display/INFRAENG/Grafana-agent+deployment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confluence.surfcrew.com/display/INFRAENG/PII+and+Non-PII+Logs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confluence.surfcrew.com/display/INFRAENG/PII+and+Non-PII+Logs" TargetMode="External"/><Relationship Id="rId4" Type="http://schemas.openxmlformats.org/officeDocument/2006/relationships/hyperlink" Target="https://confluence.surfcrew.com/display/INFRAENG/Grafana+ACL+to+PII+Logs" TargetMode="External"/><Relationship Id="rId5" Type="http://schemas.openxmlformats.org/officeDocument/2006/relationships/image" Target="../media/image8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menlosecurityrc.grafana.net/explore?schemaVersion=1&amp;panes=%7B%22reb%22:%7B%22datasource%22:%22grafanacloud-logs%22,%22queries%22:%5B%7B%22refId%22:%22A%22,%22expr%22:%22%7Bhostname%3D~%5C%22.%2Asafemail-test-02900018-tr.%2A%5C%22,%20filename%3D%5C%22%2Fvar%2Flog%2Fsafemail%2Frewriter.log%5C%22%7D%22,%22queryType%22:%22range%22,%22datasource%22:%7B%22type%22:%22loki%22,%22uid%22:%22grafanacloud-logs%22%7D,%22editorMode%22:%22code%22%7D%5D,%22range%22:%7B%22from%22:%22now-6h%22,%22to%22:%22now%22%7D,%22panelsState%22:%7B%22logs%22:%7B%22visualisationType%22:%22logs%22,%22columns%22:%7B%220%22:%22Line%22,%221%22:%22environment%22%7D,%22labelFieldName%22:%22labels%22,%22refId%22:%22A%22%7D%7D%7D%7D&amp;orgId=1" TargetMode="External"/><Relationship Id="rId4" Type="http://schemas.openxmlformats.org/officeDocument/2006/relationships/hyperlink" Target="https://menlosecurityrc.grafana.net/explore?schemaVersion=1&amp;panes=%7B%22reb%22:%7B%22datasource%22:%22grafanacloud-logs%22,%22queries%22:%5B%7B%22refId%22:%22A%22,%22expr%22:%22%7Bhostname%3D~%5C%22.%2Asafemail-test-02900018-tr.%2A%5C%22,%20filename%3D%5C%22%2Fvar%2Flog%2Fsafemail%2Frewriter.log%5C%22%7D%20%7C%3D%20%5C%22transform%5C%22%22,%22queryType%22:%22range%22,%22datasource%22:%7B%22type%22:%22loki%22,%22uid%22:%22grafanacloud-logs%22%7D,%22editorMode%22:%22code%22%7D%5D,%22range%22:%7B%22from%22:%22now-6h%22,%22to%22:%22now%22%7D,%22panelsState%22:%7B%22logs%22:%7B%22visualisationType%22:%22logs%22%7D%7D%7D%7D&amp;orgId=1" TargetMode="External"/><Relationship Id="rId5" Type="http://schemas.openxmlformats.org/officeDocument/2006/relationships/hyperlink" Target="https://menlosecurityrc.grafana.net/explore?schemaVersion=1&amp;panes=%7B%22reb%22:%7B%22datasource%22:%22grafanacloud-logs%22,%22queries%22:%5B%7B%22refId%22:%22A%22,%22expr%22:%22%7Bhostname%3D~%5C%22.%2Asafemail-test-02900018-tr.%2A%5C%22,%20filename%3D%5C%22%2Fvar%2Flog%2Fsafemail%2Frewriter.log%5C%22%7D%20%7C%20logfmt%20%7C%20tid%20%3E%3D%2010000047%20%7C%3D%5C%2210000048%5C%22%22,%22queryType%22:%22range%22,%22datasource%22:%7B%22type%22:%22loki%22,%22uid%22:%22grafanacloud-logs%22%7D,%22editorMode%22:%22code%22%7D%5D,%22range%22:%7B%22from%22:%22now-6h%22,%22to%22:%22now%22%7D,%22panelsState%22:%7B%22logs%22:%7B%22visualisationType%22:%22logs%22%7D%7D%7D%7D&amp;orgId=1" TargetMode="External"/><Relationship Id="rId6" Type="http://schemas.openxmlformats.org/officeDocument/2006/relationships/hyperlink" Target="https://menlosecurityrc.grafana.net/explore?schemaVersion=1&amp;panes=%7B%22reb%22:%7B%22datasource%22:%22grafanacloud-logs%22,%22queries%22:%5B%7B%22refId%22:%22A%22,%22expr%22:%22%7Bhostname%3D~%5C%22.%2Asafemail-test-02900018-tr.%2A%5C%22,%20filename%3D%5C%22%2Fvar%2Flog%2Fsafemail%2Frewriter.log%5C%22%7D%20%7C%3D%5C%22gmail.com%5C%22%20%7C%20logfmt%22,%22queryType%22:%22range%22,%22datasource%22:%7B%22type%22:%22loki%22,%22uid%22:%22grafanacloud-logs%22%7D,%22editorMode%22:%22code%22%7D%5D,%22range%22:%7B%22from%22:%22now-6h%22,%22to%22:%22now%22%7D,%22panelsState%22:%7B%22logs%22:%7B%22visualisationType%22:%22logs%22%7D%7D%7D%7D&amp;orgId=1" TargetMode="External"/><Relationship Id="rId7" Type="http://schemas.openxmlformats.org/officeDocument/2006/relationships/hyperlink" Target="https://menlosecurityrc.grafana.net/explore?schemaVersion=1&amp;panes=%7B%22reb%22:%7B%22datasource%22:%22grafanacloud-logs%22,%22queries%22:%5B%7B%22refId%22:%22A%22,%22expr%22:%22%7Bhostname%3D~%5C%22.%2Asafemail-test-02900018-tr.%2A%5C%22,%20filename%3D%5C%22%2Fvar%2Flog%2Fsafemail%2Frewriter.log%5C%22%7D%20%7C~%5C%22event%5C%22%20%7C%20logfmt%20%7C%20event%3D%5C%22file-analysis%5C%22%22,%22queryType%22:%22range%22,%22datasource%22:%7B%22type%22:%22loki%22,%22uid%22:%22grafanacloud-logs%22%7D,%22editorMode%22:%22code%22%7D%5D,%22range%22:%7B%22from%22:%22now-6h%22,%22to%22:%22now%22%7D,%22panelsState%22:%7B%22logs%22:%7B%22visualisationType%22:%22logs%22%7D%7D%7D%7D&amp;orgId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p146"/>
          <p:cNvSpPr txBox="1"/>
          <p:nvPr>
            <p:ph type="ctrTitle"/>
          </p:nvPr>
        </p:nvSpPr>
        <p:spPr>
          <a:xfrm>
            <a:off x="478181" y="1521539"/>
            <a:ext cx="10482300" cy="21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</a:pPr>
            <a:r>
              <a:rPr lang="en-US"/>
              <a:t>Grafana</a:t>
            </a:r>
            <a:endParaRPr/>
          </a:p>
        </p:txBody>
      </p:sp>
      <p:sp>
        <p:nvSpPr>
          <p:cNvPr id="1033" name="Google Shape;1033;p146"/>
          <p:cNvSpPr txBox="1"/>
          <p:nvPr>
            <p:ph idx="2" type="body"/>
          </p:nvPr>
        </p:nvSpPr>
        <p:spPr>
          <a:xfrm>
            <a:off x="478181" y="3692084"/>
            <a:ext cx="11112600" cy="12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9525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D1D8"/>
              </a:buClr>
              <a:buSzPts val="1600"/>
              <a:buFont typeface="Arial"/>
              <a:buNone/>
            </a:pPr>
            <a:r>
              <a:rPr lang="en-US" sz="2200">
                <a:solidFill>
                  <a:srgbClr val="F0EEF1"/>
                </a:solidFill>
              </a:rPr>
              <a:t>Sharing knowledge about Grafana</a:t>
            </a:r>
            <a:endParaRPr/>
          </a:p>
          <a:p>
            <a:pPr indent="0" lvl="0" marL="9525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D1D8"/>
              </a:buClr>
              <a:buSzPts val="1600"/>
              <a:buFont typeface="Arial"/>
              <a:buNone/>
            </a:pPr>
            <a:r>
              <a:t/>
            </a:r>
            <a:endParaRPr/>
          </a:p>
          <a:p>
            <a:pPr indent="0" lvl="1" marL="952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</a:pPr>
            <a:r>
              <a:rPr lang="en-US" sz="1600"/>
              <a:t>December </a:t>
            </a:r>
            <a:r>
              <a:rPr lang="en-US" sz="1600"/>
              <a:t>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4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155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LogQL Querying in Grafana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106" name="Google Shape;1106;p155"/>
          <p:cNvSpPr txBox="1"/>
          <p:nvPr/>
        </p:nvSpPr>
        <p:spPr>
          <a:xfrm>
            <a:off x="594800" y="879925"/>
            <a:ext cx="10979100" cy="54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rgbClr val="172B4D"/>
                </a:solidFill>
                <a:highlight>
                  <a:srgbClr val="FFFFFF"/>
                </a:highlight>
              </a:rPr>
              <a:t>Additional documentation:</a:t>
            </a:r>
            <a:endParaRPr b="1" sz="2200">
              <a:solidFill>
                <a:srgbClr val="172B4D"/>
              </a:solidFill>
              <a:highlight>
                <a:srgbClr val="FFFFFF"/>
              </a:highlight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Arial"/>
              <a:buChar char="■"/>
            </a:pPr>
            <a:r>
              <a:rPr lang="en-US" sz="2000">
                <a:solidFill>
                  <a:srgbClr val="172B4D"/>
                </a:solidFill>
                <a:highlight>
                  <a:srgbClr val="FFFFFF"/>
                </a:highlight>
              </a:rPr>
              <a:t>TechOps References</a:t>
            </a:r>
            <a:endParaRPr sz="2000">
              <a:solidFill>
                <a:srgbClr val="172B4D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Arial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Menlo Logs Rosetta Stone</a:t>
            </a:r>
            <a:endParaRPr sz="2000" u="sng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Arial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TechOps: Observability</a:t>
            </a:r>
            <a:endParaRPr sz="2000" u="sng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Arial"/>
              <a:buChar char="■"/>
            </a:pPr>
            <a:r>
              <a:rPr lang="en-US" sz="2000">
                <a:solidFill>
                  <a:srgbClr val="172B4D"/>
                </a:solidFill>
                <a:highlight>
                  <a:srgbClr val="FFFFFF"/>
                </a:highlight>
              </a:rPr>
              <a:t>Grafana References </a:t>
            </a:r>
            <a:endParaRPr sz="2000">
              <a:solidFill>
                <a:srgbClr val="172B4D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Roboto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How to use LogQL range aggregations in Loki</a:t>
            </a:r>
            <a:endParaRPr sz="2000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Roboto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How to create fast queries with LogQL to filter terabytes of logs in seconds</a:t>
            </a:r>
            <a:endParaRPr sz="2000" u="sng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Roboto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New in Loki 2.3: LogQL pattern parser makes it easier to extract data from unstructured logs</a:t>
            </a:r>
            <a:endParaRPr sz="2000" u="sng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Roboto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How to escape special characters with Loki's LogQL</a:t>
            </a:r>
            <a:endParaRPr sz="2000" u="sng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Roboto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How to search logs in Loki without worrying about the case</a:t>
            </a:r>
            <a:endParaRPr sz="2000" u="sng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Roboto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Log Queries</a:t>
            </a:r>
            <a:endParaRPr sz="2000" u="sng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Arial"/>
              <a:buChar char="■"/>
            </a:pPr>
            <a:r>
              <a:rPr lang="en-US" sz="2000">
                <a:solidFill>
                  <a:srgbClr val="172B4D"/>
                </a:solidFill>
                <a:highlight>
                  <a:srgbClr val="FFFFFF"/>
                </a:highlight>
              </a:rPr>
              <a:t>Recast References </a:t>
            </a:r>
            <a:endParaRPr sz="2000">
              <a:solidFill>
                <a:srgbClr val="172B4D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Arial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Client Configuration</a:t>
            </a:r>
            <a:endParaRPr sz="2000" u="sng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2000"/>
              <a:buFont typeface="Arial"/>
              <a:buChar char="■"/>
            </a:pPr>
            <a:r>
              <a:rPr lang="en-US" sz="2000" u="sng">
                <a:solidFill>
                  <a:srgbClr val="0052CC"/>
                </a:solidFill>
                <a:highlight>
                  <a:srgbClr val="FFFFFF"/>
                </a:highlight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Label Guide</a:t>
            </a:r>
            <a:endParaRPr sz="2000" u="sng">
              <a:solidFill>
                <a:srgbClr val="0052CC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000">
                <a:solidFill>
                  <a:schemeClr val="dk1"/>
                </a:solidFill>
              </a:rPr>
            </a:br>
            <a:endParaRPr sz="2000">
              <a:solidFill>
                <a:schemeClr val="dk1"/>
              </a:solidFill>
            </a:endParaRPr>
          </a:p>
        </p:txBody>
      </p:sp>
      <p:sp>
        <p:nvSpPr>
          <p:cNvPr id="1107" name="Google Shape;1107;p155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2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p156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Reference material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114" name="Google Shape;1114;p156"/>
          <p:cNvSpPr txBox="1"/>
          <p:nvPr/>
        </p:nvSpPr>
        <p:spPr>
          <a:xfrm>
            <a:off x="594800" y="879925"/>
            <a:ext cx="10979100" cy="54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AutoNum type="arabicPeriod"/>
            </a:pPr>
            <a:r>
              <a:rPr lang="en-US" sz="21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Best Practice: Grafana</a:t>
            </a:r>
            <a:endParaRPr sz="2100" u="sng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000">
                <a:solidFill>
                  <a:schemeClr val="dk1"/>
                </a:solidFill>
              </a:rPr>
            </a:br>
            <a:endParaRPr sz="2000">
              <a:solidFill>
                <a:schemeClr val="dk1"/>
              </a:solidFill>
            </a:endParaRPr>
          </a:p>
        </p:txBody>
      </p:sp>
      <p:sp>
        <p:nvSpPr>
          <p:cNvPr id="1115" name="Google Shape;1115;p156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9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Google Shape;1120;p157"/>
          <p:cNvSpPr txBox="1"/>
          <p:nvPr>
            <p:ph type="title"/>
          </p:nvPr>
        </p:nvSpPr>
        <p:spPr>
          <a:xfrm>
            <a:off x="468922" y="1285874"/>
            <a:ext cx="51159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800"/>
              <a:buFont typeface="Arial Black"/>
              <a:buNone/>
            </a:pPr>
            <a:r>
              <a:rPr lang="en-US"/>
              <a:t>Q&amp;A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4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7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p147"/>
          <p:cNvSpPr txBox="1"/>
          <p:nvPr>
            <p:ph idx="12" type="sldNum"/>
          </p:nvPr>
        </p:nvSpPr>
        <p:spPr>
          <a:xfrm>
            <a:off x="11690251" y="6423378"/>
            <a:ext cx="402336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fld id="{00000000-1234-1234-1234-123412341234}" type="slidenum"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9" name="Google Shape;1039;p147"/>
          <p:cNvSpPr txBox="1"/>
          <p:nvPr>
            <p:ph idx="11" type="ftr"/>
          </p:nvPr>
        </p:nvSpPr>
        <p:spPr>
          <a:xfrm>
            <a:off x="1416364" y="6423378"/>
            <a:ext cx="5286274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0" name="Google Shape;1040;p147"/>
          <p:cNvSpPr txBox="1"/>
          <p:nvPr>
            <p:ph idx="1" type="body"/>
          </p:nvPr>
        </p:nvSpPr>
        <p:spPr>
          <a:xfrm>
            <a:off x="5420075" y="1168325"/>
            <a:ext cx="6772200" cy="506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91425" wrap="square" tIns="0">
            <a:normAutofit/>
          </a:bodyPr>
          <a:lstStyle/>
          <a:p>
            <a:pPr indent="-394970" lvl="0" marL="457200" rtl="0" algn="l">
              <a:lnSpc>
                <a:spcPct val="180000"/>
              </a:lnSpc>
              <a:spcBef>
                <a:spcPts val="1800"/>
              </a:spcBef>
              <a:spcAft>
                <a:spcPts val="0"/>
              </a:spcAft>
              <a:buSzPts val="2620"/>
              <a:buChar char="●"/>
            </a:pPr>
            <a:r>
              <a:rPr lang="en-US" sz="2800">
                <a:solidFill>
                  <a:srgbClr val="4B1B67"/>
                </a:solidFill>
              </a:rPr>
              <a:t>Grafana Overview</a:t>
            </a:r>
            <a:endParaRPr sz="2800">
              <a:solidFill>
                <a:srgbClr val="4B1B67"/>
              </a:solidFill>
            </a:endParaRPr>
          </a:p>
          <a:p>
            <a:pPr indent="-406400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4B1B67"/>
              </a:buClr>
              <a:buSzPts val="2800"/>
              <a:buChar char="●"/>
            </a:pPr>
            <a:r>
              <a:rPr lang="en-US" sz="2800">
                <a:solidFill>
                  <a:srgbClr val="4B1B67"/>
                </a:solidFill>
              </a:rPr>
              <a:t>Grafana-agent deployment</a:t>
            </a:r>
            <a:endParaRPr sz="2800">
              <a:solidFill>
                <a:srgbClr val="4B1B67"/>
              </a:solidFill>
            </a:endParaRPr>
          </a:p>
          <a:p>
            <a:pPr indent="-406400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4B1B67"/>
              </a:buClr>
              <a:buSzPts val="2800"/>
              <a:buChar char="●"/>
            </a:pPr>
            <a:r>
              <a:rPr lang="en-US" sz="2800">
                <a:solidFill>
                  <a:srgbClr val="4B1B67"/>
                </a:solidFill>
              </a:rPr>
              <a:t>Grafana ACL to PII Logs</a:t>
            </a:r>
            <a:endParaRPr sz="2800">
              <a:solidFill>
                <a:srgbClr val="4B1B67"/>
              </a:solidFill>
            </a:endParaRPr>
          </a:p>
          <a:p>
            <a:pPr indent="-406400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4B1B67"/>
              </a:buClr>
              <a:buSzPts val="2800"/>
              <a:buChar char="●"/>
            </a:pPr>
            <a:r>
              <a:rPr lang="en-US" sz="2620"/>
              <a:t>LogQL Querying in Grafana</a:t>
            </a:r>
            <a:endParaRPr sz="2620"/>
          </a:p>
          <a:p>
            <a:pPr indent="-394970" lvl="0" marL="45720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SzPts val="2620"/>
              <a:buChar char="●"/>
            </a:pPr>
            <a:r>
              <a:rPr lang="en-US" sz="2620"/>
              <a:t>Reference material</a:t>
            </a:r>
            <a:endParaRPr sz="2620"/>
          </a:p>
        </p:txBody>
      </p:sp>
      <p:sp>
        <p:nvSpPr>
          <p:cNvPr id="1041" name="Google Shape;1041;p147"/>
          <p:cNvSpPr txBox="1"/>
          <p:nvPr/>
        </p:nvSpPr>
        <p:spPr>
          <a:xfrm>
            <a:off x="1263968" y="660400"/>
            <a:ext cx="3477368" cy="90794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en-US" sz="4800" u="none" cap="none" strike="noStrike">
                <a:solidFill>
                  <a:srgbClr val="4B1B67"/>
                </a:solidFill>
                <a:latin typeface="Arial"/>
                <a:ea typeface="Arial"/>
                <a:cs typeface="Arial"/>
                <a:sym typeface="Arial"/>
              </a:rPr>
              <a:t> Agenda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4B1B6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148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Grafana Overview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048" name="Google Shape;1048;p148"/>
          <p:cNvSpPr txBox="1"/>
          <p:nvPr/>
        </p:nvSpPr>
        <p:spPr>
          <a:xfrm>
            <a:off x="594800" y="843700"/>
            <a:ext cx="10979100" cy="54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Grafana</a:t>
            </a:r>
            <a:r>
              <a:rPr lang="en-US" sz="2000">
                <a:solidFill>
                  <a:schemeClr val="dk1"/>
                </a:solidFill>
              </a:rPr>
              <a:t> is demotext an open-source platform for monitoring and observability. It provides powerful tools to query, visualize, alert on, and explore metrics and logs from multiple data sources.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</a:pPr>
            <a:r>
              <a:rPr lang="en-US" sz="2000">
                <a:solidFill>
                  <a:schemeClr val="dk1"/>
                </a:solidFill>
              </a:rPr>
              <a:t>Key Features: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</a:pPr>
            <a:r>
              <a:rPr lang="en-US" sz="2000">
                <a:solidFill>
                  <a:schemeClr val="dk1"/>
                </a:solidFill>
              </a:rPr>
              <a:t>Real-time monitoring and data visualization.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</a:pPr>
            <a:r>
              <a:rPr lang="en-US" sz="2000">
                <a:solidFill>
                  <a:schemeClr val="dk1"/>
                </a:solidFill>
              </a:rPr>
              <a:t>Customizable dashboards for metrics and logs.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</a:pPr>
            <a:r>
              <a:rPr lang="en-US" sz="2000">
                <a:solidFill>
                  <a:schemeClr val="dk1"/>
                </a:solidFill>
              </a:rPr>
              <a:t>Integration with popular data sources (Prometheus, Elasticsearch, MySQL, etc.).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</a:pPr>
            <a:r>
              <a:rPr lang="en-US" sz="2000">
                <a:solidFill>
                  <a:schemeClr val="dk1"/>
                </a:solidFill>
              </a:rPr>
              <a:t>Powerful alerting system for proactive monitoring.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</a:pPr>
            <a:r>
              <a:rPr lang="en-US" sz="2000">
                <a:solidFill>
                  <a:schemeClr val="dk1"/>
                </a:solidFill>
              </a:rPr>
              <a:t>Use Cases: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</a:pPr>
            <a:r>
              <a:rPr lang="en-US" sz="2000">
                <a:solidFill>
                  <a:schemeClr val="dk1"/>
                </a:solidFill>
              </a:rPr>
              <a:t>Infrastructure monitoring (Servers, Networks, Databases).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</a:pPr>
            <a:r>
              <a:rPr lang="en-US" sz="2000">
                <a:solidFill>
                  <a:schemeClr val="dk1"/>
                </a:solidFill>
              </a:rPr>
              <a:t>Application performance monitoring.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-"/>
            </a:pPr>
            <a:r>
              <a:rPr lang="en-US" sz="2000">
                <a:solidFill>
                  <a:schemeClr val="dk1"/>
                </a:solidFill>
              </a:rPr>
              <a:t>Business KPIs tracking.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049" name="Google Shape;1049;p148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4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p149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Grafana-agent deployment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056" name="Google Shape;1056;p149"/>
          <p:cNvSpPr txBox="1"/>
          <p:nvPr/>
        </p:nvSpPr>
        <p:spPr>
          <a:xfrm>
            <a:off x="594800" y="940275"/>
            <a:ext cx="10979100" cy="54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-US" sz="2000">
                <a:solidFill>
                  <a:schemeClr val="dk1"/>
                </a:solidFill>
              </a:rPr>
              <a:t>Grafana Cloud</a:t>
            </a:r>
            <a:r>
              <a:rPr lang="en-US" sz="2000">
                <a:solidFill>
                  <a:schemeClr val="dk1"/>
                </a:solidFill>
              </a:rPr>
              <a:t> is a fully managed cloud-hosted observability platform.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-US" sz="2000">
                <a:solidFill>
                  <a:schemeClr val="dk1"/>
                </a:solidFill>
              </a:rPr>
              <a:t>Grafana</a:t>
            </a:r>
            <a:r>
              <a:rPr lang="en-US" sz="2000">
                <a:solidFill>
                  <a:schemeClr val="dk1"/>
                </a:solidFill>
              </a:rPr>
              <a:t> is the visualization component (dashboards, reports, etc.).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-US" sz="2000">
                <a:solidFill>
                  <a:schemeClr val="dk1"/>
                </a:solidFill>
              </a:rPr>
              <a:t>Prometheus </a:t>
            </a:r>
            <a:r>
              <a:rPr lang="en-US" sz="2000">
                <a:solidFill>
                  <a:schemeClr val="dk1"/>
                </a:solidFill>
              </a:rPr>
              <a:t>is an open-source monitoring system that collects metrics, stores them as time-series data, and supports querying and alerting.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-US" sz="2000">
                <a:solidFill>
                  <a:schemeClr val="dk1"/>
                </a:solidFill>
              </a:rPr>
              <a:t>Loki </a:t>
            </a:r>
            <a:r>
              <a:rPr lang="en-US" sz="2000">
                <a:solidFill>
                  <a:schemeClr val="dk1"/>
                </a:solidFill>
              </a:rPr>
              <a:t>is the log aggregation system inspired by Prometheus.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-US" sz="2000">
                <a:solidFill>
                  <a:schemeClr val="dk1"/>
                </a:solidFill>
              </a:rPr>
              <a:t>Mimir </a:t>
            </a:r>
            <a:r>
              <a:rPr lang="en-US" sz="2000">
                <a:solidFill>
                  <a:schemeClr val="dk1"/>
                </a:solidFill>
              </a:rPr>
              <a:t>is the metrics system that is an implementation of Prometheus.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-US" sz="2000">
                <a:solidFill>
                  <a:schemeClr val="dk1"/>
                </a:solidFill>
              </a:rPr>
              <a:t>Tempo </a:t>
            </a:r>
            <a:r>
              <a:rPr lang="en-US" sz="2000">
                <a:solidFill>
                  <a:schemeClr val="dk1"/>
                </a:solidFill>
              </a:rPr>
              <a:t>is the tracing system.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-US" sz="2000">
                <a:solidFill>
                  <a:schemeClr val="dk1"/>
                </a:solidFill>
              </a:rPr>
              <a:t>Alertmanager </a:t>
            </a:r>
            <a:r>
              <a:rPr lang="en-US" sz="2000">
                <a:solidFill>
                  <a:schemeClr val="dk1"/>
                </a:solidFill>
              </a:rPr>
              <a:t>manage alerts.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b="1" lang="en-US" sz="2000">
                <a:solidFill>
                  <a:schemeClr val="dk1"/>
                </a:solidFill>
              </a:rPr>
              <a:t>Grafana Agent</a:t>
            </a:r>
            <a:r>
              <a:rPr lang="en-US" sz="2000">
                <a:solidFill>
                  <a:schemeClr val="dk1"/>
                </a:solidFill>
              </a:rPr>
              <a:t> is a telemetry collector for collecting metrics, logs, and traces (similar to splunkforwarder).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</a:rPr>
              <a:t>More about overview, package and configuration of Grafana-agent: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>
                <a:solidFill>
                  <a:schemeClr val="hlink"/>
                </a:solidFill>
                <a:hlinkClick r:id="rId3"/>
              </a:rPr>
              <a:t>https://confluence.surfcrew.com/display/INFRAENG/Grafana-agent+deployment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057" name="Google Shape;1057;p149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p150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Grafana ACL to PII Logs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064" name="Google Shape;1064;p150"/>
          <p:cNvSpPr txBox="1"/>
          <p:nvPr/>
        </p:nvSpPr>
        <p:spPr>
          <a:xfrm>
            <a:off x="594800" y="940275"/>
            <a:ext cx="10979100" cy="54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PII</a:t>
            </a:r>
            <a:r>
              <a:rPr lang="en-US" sz="2000">
                <a:solidFill>
                  <a:schemeClr val="dk1"/>
                </a:solidFill>
              </a:rPr>
              <a:t> (Personally Identifiable Information) refers to any data that can be used to identify a specific individual. This includes information such as: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/var/log/pnr/pnr-policy.log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/var/log/pnr/pnr-enforcement.log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/var/log/safemail/mailproxy.log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/var/log/safeview/safeview-safedocs.log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/var/log/safeview/safeview-file-server.log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…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Non-PII</a:t>
            </a:r>
            <a:r>
              <a:rPr lang="en-US" sz="2000">
                <a:solidFill>
                  <a:schemeClr val="dk1"/>
                </a:solidFill>
              </a:rPr>
              <a:t> Logs typically contain information that can be useful for debugging, monitoring system performance, and improving services, but without revealing a person’s identity directly: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/var/log/mqld/web.log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/var/log/apport.log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/var/log/chef/client.log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…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</a:rPr>
              <a:t>More infor: </a:t>
            </a:r>
            <a:r>
              <a:rPr lang="en-US" sz="2000" u="sng">
                <a:solidFill>
                  <a:schemeClr val="hlink"/>
                </a:solidFill>
                <a:hlinkClick r:id="rId3"/>
              </a:rPr>
              <a:t>https://confluence.surfcrew.com/display/INFRAENG/PII+and+Non-PII+Logs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065" name="Google Shape;1065;p150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0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151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Grafana ACL to PII Logs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072" name="Google Shape;1072;p151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3" name="Google Shape;1073;p151"/>
          <p:cNvPicPr preferRelativeResize="0"/>
          <p:nvPr/>
        </p:nvPicPr>
        <p:blipFill rotWithShape="1">
          <a:blip r:embed="rId3">
            <a:alphaModFix/>
          </a:blip>
          <a:srcRect b="6524" l="0" r="0" t="18915"/>
          <a:stretch/>
        </p:blipFill>
        <p:spPr>
          <a:xfrm>
            <a:off x="2063975" y="1083875"/>
            <a:ext cx="7520875" cy="382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4" name="Google Shape;1074;p151"/>
          <p:cNvSpPr txBox="1"/>
          <p:nvPr/>
        </p:nvSpPr>
        <p:spPr>
          <a:xfrm>
            <a:off x="640475" y="5311000"/>
            <a:ext cx="10829100" cy="6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</a:rPr>
              <a:t>The above diagram shows how access control can be established via creating multiple datasources, each with a separate access control and user/team/role permissions.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9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152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Grafana ACL to PII Logs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081" name="Google Shape;1081;p152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2" name="Google Shape;1082;p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888" y="1074128"/>
            <a:ext cx="10522936" cy="5127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7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Google Shape;1088;p153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Grafana ACL to PII Logs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089" name="Google Shape;1089;p153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0" name="Google Shape;1090;p153"/>
          <p:cNvSpPr txBox="1"/>
          <p:nvPr/>
        </p:nvSpPr>
        <p:spPr>
          <a:xfrm>
            <a:off x="770250" y="4512875"/>
            <a:ext cx="10651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Each user who needs access to PII, must contact IT. Once approved, the user will be added to a temporary Team, </a:t>
            </a:r>
            <a:r>
              <a:rPr i="1" lang="en-US" sz="1800">
                <a:solidFill>
                  <a:schemeClr val="dk1"/>
                </a:solidFill>
              </a:rPr>
              <a:t>interim-prod-pii, </a:t>
            </a:r>
            <a:r>
              <a:rPr lang="en-US" sz="1800">
                <a:solidFill>
                  <a:schemeClr val="dk1"/>
                </a:solidFill>
              </a:rPr>
              <a:t>which has access to PII Loki Datasource (This groups should be able to see the non-PII and PII logs listed </a:t>
            </a:r>
            <a:r>
              <a:rPr lang="en-US" sz="1800" u="sng">
                <a:solidFill>
                  <a:schemeClr val="hlink"/>
                </a:solidFill>
                <a:hlinkClick r:id="rId3"/>
              </a:rPr>
              <a:t>here</a:t>
            </a:r>
            <a:r>
              <a:rPr lang="en-US" sz="1800">
                <a:solidFill>
                  <a:schemeClr val="dk1"/>
                </a:solidFill>
              </a:rPr>
              <a:t>).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More infor: </a:t>
            </a:r>
            <a:r>
              <a:rPr lang="en-US" sz="1800" u="sng">
                <a:solidFill>
                  <a:schemeClr val="hlink"/>
                </a:solidFill>
                <a:hlinkClick r:id="rId4"/>
              </a:rPr>
              <a:t>https://confluence.surfcrew.com/display/INFRAENG/Grafana+ACL+to+PII+Logs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091" name="Google Shape;1091;p1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33600" y="1143103"/>
            <a:ext cx="5117958" cy="31188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6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Google Shape;1097;p154"/>
          <p:cNvSpPr txBox="1"/>
          <p:nvPr>
            <p:ph type="title"/>
          </p:nvPr>
        </p:nvSpPr>
        <p:spPr>
          <a:xfrm>
            <a:off x="414339" y="355603"/>
            <a:ext cx="11340000" cy="6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</a:pPr>
            <a:r>
              <a:rPr lang="en-US"/>
              <a:t>LogQL Querying in Grafana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1098" name="Google Shape;1098;p154"/>
          <p:cNvSpPr txBox="1"/>
          <p:nvPr/>
        </p:nvSpPr>
        <p:spPr>
          <a:xfrm>
            <a:off x="594800" y="940275"/>
            <a:ext cx="10979100" cy="54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chemeClr val="dk1"/>
                </a:solidFill>
              </a:rPr>
              <a:t>How do we perform the query:</a:t>
            </a:r>
            <a:endParaRPr b="1" sz="22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Start with Label Matchers (</a:t>
            </a:r>
            <a:r>
              <a:rPr lang="en-US" sz="2000" u="sng">
                <a:solidFill>
                  <a:schemeClr val="hlink"/>
                </a:solidFill>
                <a:hlinkClick r:id="rId3"/>
              </a:rPr>
              <a:t>Demo</a:t>
            </a:r>
            <a:r>
              <a:rPr lang="en-US" sz="2000">
                <a:solidFill>
                  <a:schemeClr val="dk1"/>
                </a:solidFill>
              </a:rPr>
              <a:t>)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Use equality matchers for efficient log filtering.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Use regex matchers only with literals for better optimization.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Apply Line Filters Early (</a:t>
            </a:r>
            <a:r>
              <a:rPr lang="en-US" sz="2000" u="sng">
                <a:solidFill>
                  <a:schemeClr val="hlink"/>
                </a:solidFill>
                <a:hlinkClick r:id="rId4"/>
              </a:rPr>
              <a:t>Demo</a:t>
            </a:r>
            <a:r>
              <a:rPr lang="en-US" sz="2000">
                <a:solidFill>
                  <a:schemeClr val="dk1"/>
                </a:solidFill>
              </a:rPr>
              <a:t>)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Filter logs by string presence/absence or patterns.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Use broad filters first, followed by specific ones.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Leverage Label Filters </a:t>
            </a:r>
            <a:r>
              <a:rPr lang="en-US" sz="2000">
                <a:solidFill>
                  <a:schemeClr val="dk1"/>
                </a:solidFill>
              </a:rPr>
              <a:t>(</a:t>
            </a:r>
            <a:r>
              <a:rPr lang="en-US" sz="2000" u="sng">
                <a:solidFill>
                  <a:schemeClr val="hlink"/>
                </a:solidFill>
                <a:hlinkClick r:id="rId5"/>
              </a:rPr>
              <a:t>Demo</a:t>
            </a:r>
            <a:r>
              <a:rPr lang="en-US" sz="2000">
                <a:solidFill>
                  <a:schemeClr val="dk1"/>
                </a:solidFill>
              </a:rPr>
              <a:t>)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Ideal for numerical or duration comparisons.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Use parsers (| json, | logfmt) to extract labels for better segmentation.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Apply them after label matchers and line filters.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Parsing Efficiency </a:t>
            </a:r>
            <a:r>
              <a:rPr lang="en-US" sz="2000">
                <a:solidFill>
                  <a:schemeClr val="dk1"/>
                </a:solidFill>
              </a:rPr>
              <a:t>(</a:t>
            </a:r>
            <a:r>
              <a:rPr lang="en-US" sz="2000" u="sng">
                <a:solidFill>
                  <a:schemeClr val="hlink"/>
                </a:solidFill>
                <a:hlinkClick r:id="rId6"/>
              </a:rPr>
              <a:t>Demo</a:t>
            </a:r>
            <a:r>
              <a:rPr lang="en-US" sz="2000">
                <a:solidFill>
                  <a:schemeClr val="dk1"/>
                </a:solidFill>
              </a:rPr>
              <a:t>)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Precede parsers (| json, | logfmt) with line filters to avoid slow regex parsing.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>
                <a:solidFill>
                  <a:schemeClr val="dk1"/>
                </a:solidFill>
              </a:rPr>
              <a:t>Combine Filters </a:t>
            </a:r>
            <a:r>
              <a:rPr lang="en-US" sz="2000">
                <a:solidFill>
                  <a:schemeClr val="dk1"/>
                </a:solidFill>
              </a:rPr>
              <a:t>(</a:t>
            </a:r>
            <a:r>
              <a:rPr lang="en-US" sz="2000" u="sng">
                <a:solidFill>
                  <a:schemeClr val="hlink"/>
                </a:solidFill>
                <a:hlinkClick r:id="rId7"/>
              </a:rPr>
              <a:t>Demo</a:t>
            </a:r>
            <a:r>
              <a:rPr lang="en-US" sz="2000">
                <a:solidFill>
                  <a:schemeClr val="dk1"/>
                </a:solidFill>
              </a:rPr>
              <a:t>)</a:t>
            </a:r>
            <a:endParaRPr sz="2000">
              <a:solidFill>
                <a:schemeClr val="dk1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lang="en-US" sz="2000">
                <a:solidFill>
                  <a:schemeClr val="dk1"/>
                </a:solidFill>
              </a:rPr>
              <a:t>Use </a:t>
            </a:r>
            <a:r>
              <a:rPr lang="en-US" sz="2000">
                <a:solidFill>
                  <a:schemeClr val="dk1"/>
                </a:solidFill>
              </a:rPr>
              <a:t>label filters </a:t>
            </a:r>
            <a:r>
              <a:rPr lang="en-US" sz="2000">
                <a:solidFill>
                  <a:schemeClr val="dk1"/>
                </a:solidFill>
              </a:rPr>
              <a:t>to isolate logs, parse details, then refine with </a:t>
            </a:r>
            <a:r>
              <a:rPr lang="en-US" sz="2000">
                <a:solidFill>
                  <a:schemeClr val="dk1"/>
                </a:solidFill>
              </a:rPr>
              <a:t>line filters.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000">
                <a:solidFill>
                  <a:schemeClr val="dk1"/>
                </a:solidFill>
              </a:rPr>
            </a:br>
            <a:endParaRPr sz="2000">
              <a:solidFill>
                <a:schemeClr val="dk1"/>
              </a:solidFill>
            </a:endParaRPr>
          </a:p>
        </p:txBody>
      </p:sp>
      <p:sp>
        <p:nvSpPr>
          <p:cNvPr id="1099" name="Google Shape;1099;p154"/>
          <p:cNvSpPr txBox="1"/>
          <p:nvPr>
            <p:ph idx="11" type="ftr"/>
          </p:nvPr>
        </p:nvSpPr>
        <p:spPr>
          <a:xfrm>
            <a:off x="1416364" y="6423378"/>
            <a:ext cx="52863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|  © 202</a:t>
            </a:r>
            <a:r>
              <a:rPr lang="en-US"/>
              <a:t>4</a:t>
            </a:r>
            <a:r>
              <a:rPr b="0" i="0" lang="en-US" sz="700" u="none" cap="none" strike="noStrike">
                <a:solidFill>
                  <a:srgbClr val="9C49CF"/>
                </a:solidFill>
                <a:latin typeface="Arial"/>
                <a:ea typeface="Arial"/>
                <a:cs typeface="Arial"/>
                <a:sym typeface="Arial"/>
              </a:rPr>
              <a:t> / Menlo Security, Inc. All rights reserved. |  </a:t>
            </a:r>
            <a:r>
              <a:rPr lang="en-US"/>
              <a:t>Confidential/Internal</a:t>
            </a:r>
            <a:endParaRPr b="0" i="0" sz="700" u="none" cap="none" strike="noStrike">
              <a:solidFill>
                <a:srgbClr val="9C49C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Default Theme">
  <a:themeElements>
    <a:clrScheme name="LIGHT_MenloColorPallete_Final">
      <a:dk1>
        <a:srgbClr val="000000"/>
      </a:dk1>
      <a:lt1>
        <a:srgbClr val="4B1B67"/>
      </a:lt1>
      <a:dk2>
        <a:srgbClr val="0128AC"/>
      </a:dk2>
      <a:lt2>
        <a:srgbClr val="9540FF"/>
      </a:lt2>
      <a:accent1>
        <a:srgbClr val="006940"/>
      </a:accent1>
      <a:accent2>
        <a:srgbClr val="00D37F"/>
      </a:accent2>
      <a:accent3>
        <a:srgbClr val="02D3E1"/>
      </a:accent3>
      <a:accent4>
        <a:srgbClr val="AA011B"/>
      </a:accent4>
      <a:accent5>
        <a:srgbClr val="FFE202"/>
      </a:accent5>
      <a:accent6>
        <a:srgbClr val="FF6F15"/>
      </a:accent6>
      <a:hlink>
        <a:srgbClr val="00BCEB"/>
      </a:hlink>
      <a:folHlink>
        <a:srgbClr val="00507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Theme">
  <a:themeElements>
    <a:clrScheme name="LIGHT_MenloColorPallete_Final">
      <a:dk1>
        <a:srgbClr val="000000"/>
      </a:dk1>
      <a:lt1>
        <a:srgbClr val="4B1B67"/>
      </a:lt1>
      <a:dk2>
        <a:srgbClr val="0128AC"/>
      </a:dk2>
      <a:lt2>
        <a:srgbClr val="9540FF"/>
      </a:lt2>
      <a:accent1>
        <a:srgbClr val="006940"/>
      </a:accent1>
      <a:accent2>
        <a:srgbClr val="00D37F"/>
      </a:accent2>
      <a:accent3>
        <a:srgbClr val="02D3E1"/>
      </a:accent3>
      <a:accent4>
        <a:srgbClr val="AA011B"/>
      </a:accent4>
      <a:accent5>
        <a:srgbClr val="FFE202"/>
      </a:accent5>
      <a:accent6>
        <a:srgbClr val="FF6F15"/>
      </a:accent6>
      <a:hlink>
        <a:srgbClr val="00BCEB"/>
      </a:hlink>
      <a:folHlink>
        <a:srgbClr val="00507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efault Theme">
  <a:themeElements>
    <a:clrScheme name="LIGHT_MenloColorPallete_Final">
      <a:dk1>
        <a:srgbClr val="000000"/>
      </a:dk1>
      <a:lt1>
        <a:srgbClr val="4B1B67"/>
      </a:lt1>
      <a:dk2>
        <a:srgbClr val="0128AC"/>
      </a:dk2>
      <a:lt2>
        <a:srgbClr val="9540FF"/>
      </a:lt2>
      <a:accent1>
        <a:srgbClr val="006940"/>
      </a:accent1>
      <a:accent2>
        <a:srgbClr val="00D37F"/>
      </a:accent2>
      <a:accent3>
        <a:srgbClr val="02D3E1"/>
      </a:accent3>
      <a:accent4>
        <a:srgbClr val="AA011B"/>
      </a:accent4>
      <a:accent5>
        <a:srgbClr val="FFE202"/>
      </a:accent5>
      <a:accent6>
        <a:srgbClr val="FF6F15"/>
      </a:accent6>
      <a:hlink>
        <a:srgbClr val="00BCEB"/>
      </a:hlink>
      <a:folHlink>
        <a:srgbClr val="00507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9_Default Theme">
  <a:themeElements>
    <a:clrScheme name="LIGHT_MenloColorPallete_Final">
      <a:dk1>
        <a:srgbClr val="000000"/>
      </a:dk1>
      <a:lt1>
        <a:srgbClr val="4B1B67"/>
      </a:lt1>
      <a:dk2>
        <a:srgbClr val="0128AC"/>
      </a:dk2>
      <a:lt2>
        <a:srgbClr val="9540FF"/>
      </a:lt2>
      <a:accent1>
        <a:srgbClr val="006940"/>
      </a:accent1>
      <a:accent2>
        <a:srgbClr val="00D37F"/>
      </a:accent2>
      <a:accent3>
        <a:srgbClr val="02D3E1"/>
      </a:accent3>
      <a:accent4>
        <a:srgbClr val="AA011B"/>
      </a:accent4>
      <a:accent5>
        <a:srgbClr val="FFE202"/>
      </a:accent5>
      <a:accent6>
        <a:srgbClr val="FF6F15"/>
      </a:accent6>
      <a:hlink>
        <a:srgbClr val="00BCEB"/>
      </a:hlink>
      <a:folHlink>
        <a:srgbClr val="00507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